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65382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114880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до 21 ч. 19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Туман. Ветер южный с переходом на северный 5-10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19-21, днем 12-14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20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западный, юго-западный 5-10 м/с. Температура воздуха  ночью 18-20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13933</TotalTime>
  <Words>618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2068</cp:revision>
  <cp:lastPrinted>2021-11-30T05:55:24Z</cp:lastPrinted>
  <dcterms:created xsi:type="dcterms:W3CDTF">2018-03-27T06:03:00Z</dcterms:created>
  <dcterms:modified xsi:type="dcterms:W3CDTF">2022-01-18T07:59:51Z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