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56" d="100"/>
          <a:sy n="56" d="100"/>
        </p:scale>
        <p:origin x="42"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92729664"/>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46504" y="3789040"/>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311892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58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sz="1200" b="1" dirty="0" smtClean="0">
                <a:solidFill>
                  <a:srgbClr val="000000"/>
                </a:solidFill>
                <a:latin typeface="Times New Roman" panose="02020603050405020304" pitchFamily="18" charset="0"/>
                <a:cs typeface="Times New Roman" panose="02020603050405020304" pitchFamily="18" charset="0"/>
              </a:rPr>
              <a:t>19 </a:t>
            </a:r>
            <a:r>
              <a:rPr lang="kk-KZ" sz="1200" b="1" dirty="0">
                <a:solidFill>
                  <a:srgbClr val="000000"/>
                </a:solidFill>
                <a:latin typeface="Times New Roman" panose="02020603050405020304" pitchFamily="18" charset="0"/>
                <a:cs typeface="Times New Roman" panose="02020603050405020304" pitchFamily="18" charset="0"/>
              </a:rPr>
              <a:t>қаңтар</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18</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19</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a:t>
            </a:r>
            <a:r>
              <a:rPr lang="kk-KZ" sz="1200" dirty="0">
                <a:latin typeface="Times New Roman" pitchFamily="18" charset="0"/>
                <a:cs typeface="Times New Roman" pitchFamily="18" charset="0"/>
              </a:rPr>
              <a:t>түстік-шығыстан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13-15,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6-8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20 қаңтарға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19</a:t>
            </a:r>
            <a:r>
              <a:rPr lang="kk-KZ" sz="1200" b="1" dirty="0">
                <a:solidFill>
                  <a:srgbClr val="000000"/>
                </a:solidFill>
                <a:latin typeface="Times New Roman" panose="02020603050405020304" pitchFamily="18" charset="0"/>
                <a:cs typeface="Times New Roman" panose="02020603050405020304" pitchFamily="18" charset="0"/>
              </a:rPr>
              <a:t> 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20</a:t>
            </a:r>
            <a:r>
              <a:rPr lang="kk-KZ" sz="1200" b="1" dirty="0">
                <a:solidFill>
                  <a:srgbClr val="000000"/>
                </a:solidFill>
                <a:latin typeface="Times New Roman" panose="02020603050405020304" pitchFamily="18" charset="0"/>
                <a:cs typeface="Times New Roman" panose="02020603050405020304" pitchFamily="18" charset="0"/>
              </a:rPr>
              <a:t> 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13-15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947356" y="33774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3001" y="248494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19</a:t>
            </a:r>
            <a:r>
              <a:rPr lang="kk-KZ" sz="1200" dirty="0" smtClean="0">
                <a:solidFill>
                  <a:schemeClr val="tx1"/>
                </a:solidFill>
                <a:latin typeface="Times New Roman" panose="02020603050405020304" pitchFamily="18" charset="0"/>
                <a:cs typeface="Times New Roman" panose="02020603050405020304" pitchFamily="18" charset="0"/>
              </a:rPr>
              <a:t>, 20 </a:t>
            </a:r>
            <a:r>
              <a:rPr lang="ru-RU" sz="1200" dirty="0" err="1">
                <a:solidFill>
                  <a:schemeClr val="tx1"/>
                </a:solidFill>
                <a:latin typeface="Times New Roman" panose="02020603050405020304" pitchFamily="18" charset="0"/>
                <a:cs typeface="Times New Roman" panose="02020603050405020304" pitchFamily="18" charset="0"/>
              </a:rPr>
              <a:t>қаңтарына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-Димитров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212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Степан </a:t>
            </a:r>
            <a:r>
              <a:rPr lang="ru-RU" altLang="ru-RU" sz="1200" dirty="0" err="1">
                <a:solidFill>
                  <a:srgbClr val="000000"/>
                </a:solidFill>
                <a:latin typeface="Times New Roman" panose="02020603050405020304" pitchFamily="18" charset="0"/>
                <a:cs typeface="Times New Roman" panose="02020603050405020304" pitchFamily="18" charset="0"/>
              </a:rPr>
              <a:t>Рамзин</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Амангелді-Теміртау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шағынауданы</a:t>
            </a:r>
            <a:r>
              <a:rPr lang="ru-RU" altLang="ru-RU" sz="1200" dirty="0">
                <a:solidFill>
                  <a:srgbClr val="000000"/>
                </a:solidFill>
                <a:latin typeface="Times New Roman" panose="02020603050405020304" pitchFamily="18" charset="0"/>
                <a:cs typeface="Times New Roman" panose="02020603050405020304" pitchFamily="18" charset="0"/>
              </a:rPr>
              <a:t>, 6</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 3-А </a:t>
            </a:r>
            <a:r>
              <a:rPr lang="ru-RU" altLang="ru-RU" sz="1200" dirty="0" err="1">
                <a:solidFill>
                  <a:srgbClr val="000000"/>
                </a:solidFill>
                <a:latin typeface="Times New Roman" panose="02020603050405020304" pitchFamily="18" charset="0"/>
                <a:cs typeface="Times New Roman" panose="02020603050405020304" pitchFamily="18" charset="0"/>
              </a:rPr>
              <a:t>бекеті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13073</TotalTime>
  <Words>571</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2034</cp:revision>
  <cp:lastPrinted>2021-07-01T03:56:27Z</cp:lastPrinted>
  <dcterms:created xsi:type="dcterms:W3CDTF">2018-03-27T06:03:00Z</dcterms:created>
  <dcterms:modified xsi:type="dcterms:W3CDTF">2022-01-18T08:06:38Z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