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18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19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таңертең және күндіз қатты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жауады. Кей уақытта тұман. Оңтүстік-батыстан жел соғады, күші түнде 8-13, таңертең және күндіз 15-20, екпіні 23 м/с. Ауа температурасы түнде және күндіз 2-4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20</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қар жауады.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      13 м/с. Кей уақытта тұман.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градус </a:t>
            </a:r>
            <a:r>
              <a:rPr lang="ru-RU" sz="1200" smtClean="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12946</TotalTime>
  <Words>606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2093</cp:revision>
  <cp:lastPrinted>2021-07-01T03:56:27Z</cp:lastPrinted>
  <dcterms:created xsi:type="dcterms:W3CDTF">2018-03-27T06:03:00Z</dcterms:created>
  <dcterms:modified xsi:type="dcterms:W3CDTF">2022-01-18T08:09:27Z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