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923257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января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0046978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северо-восточный, восточный 3-8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5352" y="343923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156163"/>
            <a:ext cx="4681537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13839</TotalTime>
  <Words>564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1988</cp:revision>
  <cp:lastPrinted>2021-10-14T11:15:53Z</cp:lastPrinted>
  <dcterms:created xsi:type="dcterms:W3CDTF">2018-03-27T06:03:00Z</dcterms:created>
  <dcterms:modified xsi:type="dcterms:W3CDTF">2022-01-18T09:00:57Z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