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2645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4420" y="409635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518221"/>
              </p:ext>
            </p:extLst>
          </p:nvPr>
        </p:nvGraphicFramePr>
        <p:xfrm>
          <a:off x="5012242" y="4690437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Утром и д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нем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(дождь, снег). Временами туман,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 юго-западный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Временами осадки (дождь, снег), туман. Ветер  юго-западный  9-14, порывы 15-20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12917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2048</cp:revision>
  <cp:lastPrinted>2022-01-16T06:48:18Z</cp:lastPrinted>
  <dcterms:created xsi:type="dcterms:W3CDTF">2018-03-27T06:03:00Z</dcterms:created>
  <dcterms:modified xsi:type="dcterms:W3CDTF">2022-01-18T08:26:17Z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