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448437"/>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a:t>
                      </a:r>
                      <a:r>
                        <a:rPr lang="kk-KZ" altLang="zh-CN" sz="1200" b="1" i="1" baseline="0">
                          <a:solidFill>
                            <a:srgbClr val="002060"/>
                          </a:solidFill>
                          <a:latin typeface="Times New Roman" panose="02020603050405020304" pitchFamily="18" charset="0"/>
                          <a:cs typeface="Times New Roman" panose="02020603050405020304" pitchFamily="18" charset="0"/>
                        </a:rPr>
                        <a:t>жыл 18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со</a:t>
            </a:r>
            <a:r>
              <a:rPr lang="kk-KZ" sz="1100" dirty="0">
                <a:latin typeface="Times New Roman" panose="02020603050405020304" pitchFamily="18" charset="0"/>
                <a:cs typeface="Times New Roman" panose="02020603050405020304" pitchFamily="18" charset="0"/>
              </a:rPr>
              <a:t>ққан жел </a:t>
            </a:r>
            <a:r>
              <a:rPr lang="ru-RU" sz="1100" dirty="0" err="1">
                <a:latin typeface="Times New Roman" panose="02020603050405020304" pitchFamily="18" charset="0"/>
                <a:cs typeface="Times New Roman" panose="02020603050405020304" pitchFamily="18" charset="0"/>
              </a:rPr>
              <a:t>солтүстік</a:t>
            </a:r>
            <a:r>
              <a:rPr lang="kk-KZ" sz="1100" dirty="0">
                <a:latin typeface="Times New Roman" panose="02020603050405020304" pitchFamily="18" charset="0"/>
                <a:cs typeface="Times New Roman" panose="02020603050405020304" pitchFamily="18" charset="0"/>
              </a:rPr>
              <a:t>қе ауысады, күші 5-10 м/с. Ауа температурасы түнде 19-21, күндіз 12-14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20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Батыстан,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18-20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20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14320</TotalTime>
  <Words>578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2105</cp:revision>
  <cp:lastPrinted>2021-11-30T05:55:07Z</cp:lastPrinted>
  <dcterms:created xsi:type="dcterms:W3CDTF">2018-03-27T06:03:00Z</dcterms:created>
  <dcterms:modified xsi:type="dcterms:W3CDTF">2022-01-18T07:59:46Z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