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0385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68136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до 21 ч. 18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7-12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7-9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19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5-10 м/с. Температура воздуха  ночью 18-20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13922</TotalTime>
  <Words>608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2065</cp:revision>
  <cp:lastPrinted>2021-11-30T05:55:24Z</cp:lastPrinted>
  <dcterms:created xsi:type="dcterms:W3CDTF">2018-03-27T06:03:00Z</dcterms:created>
  <dcterms:modified xsi:type="dcterms:W3CDTF">2022-01-17T06:45:36Z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