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72802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17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Оңтүстік-батыстан жел соғады, күші 7-12 м/с. Ауа температурасы түнде 13-15, күндіз 7-9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19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Солтүстіктен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18-20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19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2102</cp:revision>
  <cp:lastPrinted>2021-11-30T05:55:07Z</cp:lastPrinted>
  <dcterms:created xsi:type="dcterms:W3CDTF">2018-03-27T06:03:00Z</dcterms:created>
  <dcterms:modified xsi:type="dcterms:W3CDTF">2022-01-17T06:45:34Z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