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57" d="100"/>
          <a:sy n="57" d="100"/>
        </p:scale>
        <p:origin x="60" y="53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29964819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января2022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7" y="115888"/>
            <a:ext cx="4751607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января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17 января 2021 г.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января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 </a:t>
            </a:r>
          </a:p>
          <a:p>
            <a:pPr lvl="0" indent="450000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Под влиянием циклона ночью ожидается небольшой снег.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юго-западный, южный 7-12 м/с. Температура воздуха ночью 10-12, днем 6-8 мороза.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4500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4500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января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января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450000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Под влиянием гребня антициклона ожидается погода без осадков. Ветер южный 2-7 м/с. Температура воздуха  12-14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27949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января 2022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40997"/>
              </p:ext>
            </p:extLst>
          </p:nvPr>
        </p:nvGraphicFramePr>
        <p:xfrm>
          <a:off x="5039494" y="4289614"/>
          <a:ext cx="4665113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11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193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781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547</a:t>
                      </a:r>
                      <a:endParaRPr lang="en-US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428868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18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2021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будут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43989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293096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2153154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0451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4440280"/>
              </p:ext>
            </p:extLst>
          </p:nvPr>
        </p:nvGraphicFramePr>
        <p:xfrm>
          <a:off x="5423191" y="5466460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12902</TotalTime>
  <Words>615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Гулдана Жантилес</cp:lastModifiedBy>
  <cp:revision>2015</cp:revision>
  <cp:lastPrinted>2021-02-03T11:37:00Z</cp:lastPrinted>
  <dcterms:created xsi:type="dcterms:W3CDTF">2018-03-27T06:03:00Z</dcterms:created>
  <dcterms:modified xsi:type="dcterms:W3CDTF">2022-01-17T06:30:09Z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