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57" d="100"/>
          <a:sy n="57" d="100"/>
        </p:scale>
        <p:origin x="60" y="5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757073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января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января  2022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4897930"/>
              </p:ext>
            </p:extLst>
          </p:nvPr>
        </p:nvGraphicFramePr>
        <p:xfrm>
          <a:off x="5045567" y="4035427"/>
          <a:ext cx="4645722" cy="2499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января 2022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января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облачность, утром и днем дождь. Временам туман. Ветер восточный 5-10 м/с. Температура воздуха ночью 2-4, днем 6-8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января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18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г. по 09 ч. 19 января 2022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осадки (дождь, снег). Ветер юго-западный, западный 8-13 м/с. Температура воздуха ночью 0-2 тепла.</a:t>
            </a:r>
          </a:p>
          <a:p>
            <a:pPr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12731</TotalTime>
  <Words>557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2015</cp:revision>
  <cp:lastPrinted>2021-07-01T03:56:27Z</cp:lastPrinted>
  <dcterms:created xsi:type="dcterms:W3CDTF">2018-03-27T06:03:00Z</dcterms:created>
  <dcterms:modified xsi:type="dcterms:W3CDTF">2022-01-17T06:56:02Z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