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7" d="100"/>
          <a:sy n="57" d="100"/>
        </p:scale>
        <p:origin x="60" y="5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3370041"/>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6169276"/>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Прямоугольник 19"/>
          <p:cNvSpPr/>
          <p:nvPr/>
        </p:nvSpPr>
        <p:spPr>
          <a:xfrm>
            <a:off x="4952999" y="114301"/>
            <a:ext cx="4824413" cy="2308324"/>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17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16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17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ru-RU" sz="1200" dirty="0" err="1" smtClean="0">
                <a:latin typeface="Times New Roman KZ" pitchFamily="18" charset="0"/>
                <a:ea typeface="Times New Roman KZ" pitchFamily="18" charset="0"/>
                <a:cs typeface="Times New Roman" pitchFamily="18" charset="0"/>
              </a:rPr>
              <a:t>Көшпелі</a:t>
            </a:r>
            <a:r>
              <a:rPr lang="ru-RU" sz="1200" dirty="0" smtClean="0">
                <a:latin typeface="Times New Roman KZ" pitchFamily="18" charset="0"/>
                <a:ea typeface="Times New Roman KZ" pitchFamily="18" charset="0"/>
                <a:cs typeface="Times New Roman" pitchFamily="18" charset="0"/>
              </a:rPr>
              <a:t> </a:t>
            </a:r>
            <a:r>
              <a:rPr lang="kk-KZ" sz="1200" dirty="0" smtClean="0">
                <a:latin typeface="Times New Roman KZ" pitchFamily="18" charset="0"/>
                <a:ea typeface="Times New Roman KZ" pitchFamily="18" charset="0"/>
                <a:cs typeface="Times New Roman" pitchFamily="18" charset="0"/>
              </a:rPr>
              <a:t>бұлтты</a:t>
            </a:r>
            <a:r>
              <a:rPr lang="ru-RU" sz="1200" dirty="0" smtClean="0">
                <a:latin typeface="Times New Roman KZ" pitchFamily="18" charset="0"/>
                <a:ea typeface="Times New Roman KZ" pitchFamily="18" charset="0"/>
                <a:cs typeface="Times New Roman" pitchFamily="18" charset="0"/>
              </a:rPr>
              <a:t>, </a:t>
            </a:r>
            <a:r>
              <a:rPr lang="ru-RU" sz="1200" dirty="0" err="1" smtClean="0">
                <a:latin typeface="Times New Roman KZ" pitchFamily="18" charset="0"/>
                <a:ea typeface="Times New Roman KZ" pitchFamily="18" charset="0"/>
              </a:rPr>
              <a:t>түнде және таңертең жауын-шашын(жаңбыр, қар</a:t>
            </a:r>
            <a:r>
              <a:rPr lang="ru-RU" sz="1200" dirty="0" smtClean="0">
                <a:latin typeface="Times New Roman KZ" pitchFamily="18" charset="0"/>
                <a:ea typeface="Times New Roman KZ" pitchFamily="18" charset="0"/>
              </a:rPr>
              <a:t>)</a:t>
            </a:r>
            <a:r>
              <a:rPr lang="kk-KZ" sz="1200" dirty="0" smtClean="0">
                <a:latin typeface="Times New Roman KZ" pitchFamily="18" charset="0"/>
                <a:ea typeface="Times New Roman KZ" pitchFamily="18" charset="0"/>
                <a:cs typeface="Times New Roman" pitchFamily="18" charset="0"/>
              </a:rPr>
              <a:t>. Батыстан жел соғады, күші 4-9 м/с</a:t>
            </a:r>
            <a:r>
              <a:rPr lang="ru-RU" sz="1200" dirty="0" smtClean="0">
                <a:latin typeface="Times New Roman KZ" pitchFamily="18" charset="0"/>
                <a:ea typeface="Times New Roman KZ" pitchFamily="18" charset="0"/>
                <a:cs typeface="Times New Roman" pitchFamily="18" charset="0"/>
              </a:rPr>
              <a:t>. </a:t>
            </a:r>
            <a:r>
              <a:rPr lang="ru-RU" sz="1200" dirty="0" err="1" smtClean="0">
                <a:latin typeface="Times New Roman KZ" pitchFamily="18" charset="0"/>
                <a:ea typeface="Times New Roman KZ" pitchFamily="18" charset="0"/>
                <a:cs typeface="Times New Roman" pitchFamily="18" charset="0"/>
                <a:sym typeface="+mn-ea"/>
              </a:rPr>
              <a:t>Ауа</a:t>
            </a:r>
            <a:r>
              <a:rPr lang="ru-RU" sz="1200" dirty="0" smtClean="0">
                <a:latin typeface="Times New Roman KZ" pitchFamily="18" charset="0"/>
                <a:ea typeface="Times New Roman KZ" pitchFamily="18" charset="0"/>
                <a:cs typeface="Times New Roman" pitchFamily="18" charset="0"/>
                <a:sym typeface="+mn-ea"/>
              </a:rPr>
              <a:t> </a:t>
            </a:r>
            <a:r>
              <a:rPr lang="ru-RU" sz="1200" dirty="0" err="1" smtClean="0">
                <a:latin typeface="Times New Roman KZ" pitchFamily="18" charset="0"/>
                <a:ea typeface="Times New Roman KZ" pitchFamily="18" charset="0"/>
                <a:cs typeface="Times New Roman" pitchFamily="18" charset="0"/>
                <a:sym typeface="+mn-ea"/>
              </a:rPr>
              <a:t>температурасы</a:t>
            </a:r>
            <a:r>
              <a:rPr lang="ru-RU" sz="1200" dirty="0" smtClean="0">
                <a:latin typeface="Times New Roman KZ" pitchFamily="18" charset="0"/>
                <a:ea typeface="Times New Roman KZ" pitchFamily="18" charset="0"/>
                <a:cs typeface="Times New Roman" pitchFamily="18" charset="0"/>
                <a:sym typeface="+mn-ea"/>
              </a:rPr>
              <a:t> </a:t>
            </a:r>
            <a:r>
              <a:rPr lang="ru-RU" sz="1200" dirty="0" err="1" smtClean="0">
                <a:latin typeface="Times New Roman KZ" pitchFamily="18" charset="0"/>
                <a:ea typeface="Times New Roman KZ" pitchFamily="18" charset="0"/>
                <a:cs typeface="Times New Roman" pitchFamily="18" charset="0"/>
                <a:sym typeface="+mn-ea"/>
              </a:rPr>
              <a:t>түнде </a:t>
            </a:r>
            <a:r>
              <a:rPr lang="ru-RU" sz="1200" dirty="0" smtClean="0">
                <a:latin typeface="Times New Roman KZ" pitchFamily="18" charset="0"/>
                <a:ea typeface="Times New Roman KZ" pitchFamily="18" charset="0"/>
                <a:cs typeface="Times New Roman" pitchFamily="18" charset="0"/>
                <a:sym typeface="+mn-ea"/>
              </a:rPr>
              <a:t>0-2 градус </a:t>
            </a:r>
            <a:r>
              <a:rPr lang="ru-RU" sz="1200" dirty="0" err="1" smtClean="0">
                <a:latin typeface="Times New Roman KZ" pitchFamily="18" charset="0"/>
                <a:ea typeface="Times New Roman KZ" pitchFamily="18" charset="0"/>
                <a:cs typeface="Times New Roman" pitchFamily="18" charset="0"/>
                <a:sym typeface="+mn-ea"/>
              </a:rPr>
              <a:t>аяз</a:t>
            </a:r>
            <a:r>
              <a:rPr lang="kk-KZ" sz="1200" dirty="0" smtClean="0">
                <a:latin typeface="Times New Roman KZ" pitchFamily="18" charset="0"/>
                <a:ea typeface="Times New Roman KZ" pitchFamily="18" charset="0"/>
                <a:cs typeface="Times New Roman" pitchFamily="18" charset="0"/>
              </a:rPr>
              <a:t>, күндіз 5-7 градус жылы.</a:t>
            </a:r>
            <a:endParaRPr lang="kk-KZ" altLang="ru-RU" sz="1200" dirty="0" smtClean="0">
              <a:latin typeface="Times New Roman KZ" pitchFamily="18" charset="0"/>
              <a:ea typeface="Times New Roman KZ" pitchFamily="18" charset="0"/>
              <a:cs typeface="Times New Roman" pitchFamily="18" charset="0"/>
            </a:endParaRPr>
          </a:p>
          <a:p>
            <a:pPr algn="ctr"/>
            <a:r>
              <a:rPr lang="kk-KZ" altLang="ru-RU" sz="1200" b="1" dirty="0" smtClean="0">
                <a:latin typeface="Times New Roman KZ" pitchFamily="18" charset="0"/>
                <a:ea typeface="Times New Roman KZ" pitchFamily="18" charset="0"/>
                <a:cs typeface="Times New Roman" pitchFamily="18" charset="0"/>
              </a:rPr>
              <a:t>18 қаңтар</a:t>
            </a:r>
          </a:p>
          <a:p>
            <a:pPr algn="ctr"/>
            <a:r>
              <a:rPr lang="ru-RU" sz="1200" b="1" dirty="0" smtClean="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 </a:t>
            </a:r>
            <a:r>
              <a:rPr lang="ru-RU" sz="1200" b="1" dirty="0" smtClean="0">
                <a:latin typeface="Times New Roman KZ" pitchFamily="18" charset="0"/>
                <a:ea typeface="Times New Roman KZ" pitchFamily="18" charset="0"/>
                <a:cs typeface="Times New Roman" pitchFamily="18" charset="0"/>
              </a:rPr>
              <a:t>17 </a:t>
            </a:r>
            <a:r>
              <a:rPr lang="ru-RU" sz="1200" b="1" dirty="0" err="1" smtClean="0">
                <a:latin typeface="Times New Roman KZ" pitchFamily="18" charset="0"/>
                <a:ea typeface="Times New Roman KZ" pitchFamily="18" charset="0"/>
                <a:cs typeface="Times New Roman" pitchFamily="18" charset="0"/>
              </a:rPr>
              <a:t>қаңтар 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18</a:t>
            </a:r>
            <a:r>
              <a:rPr lang="kk-KZ" altLang="ru-RU" sz="1200" b="1" dirty="0" smtClean="0">
                <a:latin typeface="Times New Roman KZ" pitchFamily="18" charset="0"/>
                <a:ea typeface="Times New Roman KZ" pitchFamily="18" charset="0"/>
                <a:cs typeface="Times New Roman" pitchFamily="18" charset="0"/>
              </a:rPr>
              <a:t> қаңтар</a:t>
            </a:r>
            <a:endParaRPr lang="ru-RU" sz="1200" b="1" dirty="0" smtClean="0">
              <a:latin typeface="Times New Roman KZ" pitchFamily="18" charset="0"/>
              <a:ea typeface="Times New Roman KZ" pitchFamily="18" charset="0"/>
              <a:cs typeface="Times New Roman" pitchFamily="18" charset="0"/>
            </a:endParaRPr>
          </a:p>
          <a:p>
            <a:pPr algn="ctr"/>
            <a:r>
              <a:rPr lang="ru-RU" sz="1200" b="1" dirty="0" err="1"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ru-RU" sz="1200" dirty="0" err="1" smtClean="0">
                <a:latin typeface="Times New Roman KZ" pitchFamily="18" charset="0"/>
                <a:ea typeface="Times New Roman KZ" pitchFamily="18" charset="0"/>
                <a:cs typeface="Times New Roman" pitchFamily="18" charset="0"/>
              </a:rPr>
              <a:t>Көшпелі</a:t>
            </a:r>
            <a:r>
              <a:rPr lang="ru-RU" sz="1200" dirty="0" smtClean="0">
                <a:latin typeface="Times New Roman KZ" pitchFamily="18" charset="0"/>
                <a:ea typeface="Times New Roman KZ" pitchFamily="18" charset="0"/>
                <a:cs typeface="Times New Roman" pitchFamily="18" charset="0"/>
              </a:rPr>
              <a:t> </a:t>
            </a:r>
            <a:r>
              <a:rPr lang="kk-KZ" sz="1200" dirty="0" smtClean="0">
                <a:latin typeface="Times New Roman KZ" pitchFamily="18" charset="0"/>
                <a:ea typeface="Times New Roman KZ" pitchFamily="18" charset="0"/>
                <a:cs typeface="Times New Roman" pitchFamily="18" charset="0"/>
              </a:rPr>
              <a:t>бұлтты</a:t>
            </a:r>
            <a:r>
              <a:rPr lang="ru-RU" sz="1200" dirty="0" smtClean="0">
                <a:latin typeface="Times New Roman KZ" pitchFamily="18" charset="0"/>
                <a:ea typeface="Times New Roman KZ" pitchFamily="18" charset="0"/>
                <a:cs typeface="Times New Roman" pitchFamily="18" charset="0"/>
              </a:rPr>
              <a:t>, </a:t>
            </a:r>
            <a:r>
              <a:rPr lang="kk-KZ" sz="1200" dirty="0" smtClean="0">
                <a:latin typeface="Times New Roman KZ" pitchFamily="18" charset="0"/>
                <a:ea typeface="Times New Roman KZ" pitchFamily="18" charset="0"/>
                <a:cs typeface="Times New Roman" pitchFamily="18" charset="0"/>
              </a:rPr>
              <a:t>жауын-шашынсыз. Солтүстік-шығыстан жел соғады, күші 5-10 м/с</a:t>
            </a:r>
            <a:r>
              <a:rPr lang="ru-RU" sz="1200" dirty="0" smtClean="0">
                <a:latin typeface="Times New Roman KZ" pitchFamily="18" charset="0"/>
                <a:ea typeface="Times New Roman KZ" pitchFamily="18" charset="0"/>
                <a:cs typeface="Times New Roman" pitchFamily="18" charset="0"/>
              </a:rPr>
              <a:t>. </a:t>
            </a:r>
            <a:r>
              <a:rPr lang="ru-RU" sz="1200" dirty="0" err="1" smtClean="0">
                <a:latin typeface="Times New Roman KZ" pitchFamily="18" charset="0"/>
                <a:ea typeface="Times New Roman KZ" pitchFamily="18" charset="0"/>
                <a:cs typeface="Times New Roman" pitchFamily="18" charset="0"/>
                <a:sym typeface="+mn-ea"/>
              </a:rPr>
              <a:t>Ауа</a:t>
            </a:r>
            <a:r>
              <a:rPr lang="ru-RU" sz="1200" dirty="0" smtClean="0">
                <a:latin typeface="Times New Roman KZ" pitchFamily="18" charset="0"/>
                <a:ea typeface="Times New Roman KZ" pitchFamily="18" charset="0"/>
                <a:cs typeface="Times New Roman" pitchFamily="18" charset="0"/>
                <a:sym typeface="+mn-ea"/>
              </a:rPr>
              <a:t> </a:t>
            </a:r>
            <a:r>
              <a:rPr lang="ru-RU" sz="1200" dirty="0" err="1" smtClean="0">
                <a:latin typeface="Times New Roman KZ" pitchFamily="18" charset="0"/>
                <a:ea typeface="Times New Roman KZ" pitchFamily="18" charset="0"/>
                <a:cs typeface="Times New Roman" pitchFamily="18" charset="0"/>
                <a:sym typeface="+mn-ea"/>
              </a:rPr>
              <a:t>температурасы</a:t>
            </a:r>
            <a:r>
              <a:rPr lang="ru-RU" sz="1200" dirty="0" smtClean="0">
                <a:latin typeface="Times New Roman KZ" pitchFamily="18" charset="0"/>
                <a:ea typeface="Times New Roman KZ" pitchFamily="18" charset="0"/>
                <a:cs typeface="Times New Roman" pitchFamily="18" charset="0"/>
                <a:sym typeface="+mn-ea"/>
              </a:rPr>
              <a:t> 2-4 градус </a:t>
            </a:r>
            <a:r>
              <a:rPr lang="ru-RU" sz="1200" dirty="0" err="1" smtClean="0">
                <a:latin typeface="Times New Roman KZ" pitchFamily="18" charset="0"/>
                <a:ea typeface="Times New Roman KZ" pitchFamily="18" charset="0"/>
                <a:cs typeface="Times New Roman" pitchFamily="18" charset="0"/>
                <a:sym typeface="+mn-ea"/>
              </a:rPr>
              <a:t>аяз</a:t>
            </a:r>
            <a:r>
              <a:rPr lang="ru-RU" sz="1200" dirty="0" smtClean="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12822</TotalTime>
  <Words>545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2069</cp:revision>
  <cp:lastPrinted>2021-07-01T03:56:27Z</cp:lastPrinted>
  <dcterms:created xsi:type="dcterms:W3CDTF">2018-03-27T06:03:00Z</dcterms:created>
  <dcterms:modified xsi:type="dcterms:W3CDTF">2022-01-17T08:07:29Z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