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7" d="100"/>
          <a:sy n="57" d="100"/>
        </p:scale>
        <p:origin x="6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908205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15-17, днем  9-11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18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16-18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января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143658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января, ночью 19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13197</TotalTime>
  <Words>536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2021</cp:revision>
  <cp:lastPrinted>2021-07-01T03:56:27Z</cp:lastPrinted>
  <dcterms:created xsi:type="dcterms:W3CDTF">2018-03-27T06:03:00Z</dcterms:created>
  <dcterms:modified xsi:type="dcterms:W3CDTF">2022-01-17T07:58:18Z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