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57" d="100"/>
          <a:sy n="57" d="100"/>
        </p:scale>
        <p:origin x="60" y="57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15349734"/>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50786"/>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sz="1200" b="1" dirty="0" smtClean="0">
                <a:solidFill>
                  <a:srgbClr val="000000"/>
                </a:solidFill>
                <a:latin typeface="Times New Roman" panose="02020603050405020304" pitchFamily="18" charset="0"/>
                <a:cs typeface="Times New Roman" panose="02020603050405020304" pitchFamily="18" charset="0"/>
              </a:rPr>
              <a:t>18 </a:t>
            </a:r>
            <a:r>
              <a:rPr lang="kk-KZ" sz="1200" b="1" dirty="0">
                <a:solidFill>
                  <a:srgbClr val="000000"/>
                </a:solidFill>
                <a:latin typeface="Times New Roman" panose="02020603050405020304" pitchFamily="18" charset="0"/>
                <a:cs typeface="Times New Roman" panose="02020603050405020304" pitchFamily="18" charset="0"/>
              </a:rPr>
              <a:t>қаңтар</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17</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18</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түстік-батыстан жел соғады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0-2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endParaRPr lang="ru-RU" sz="1200" dirty="0" smtClean="0">
              <a:latin typeface="Times New Roman" pitchFamily="18" charset="0"/>
              <a:cs typeface="Times New Roman"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19 </a:t>
            </a:r>
            <a:r>
              <a:rPr lang="kk-KZ" altLang="ru-RU" sz="1200" b="1" dirty="0">
                <a:solidFill>
                  <a:srgbClr val="000000"/>
                </a:solidFill>
                <a:latin typeface="Times New Roman" panose="02020603050405020304" pitchFamily="18" charset="0"/>
                <a:cs typeface="Times New Roman" panose="02020603050405020304" pitchFamily="18" charset="0"/>
              </a:rPr>
              <a:t>қаңтарға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ru-RU" sz="1200" b="1" dirty="0" smtClean="0">
                <a:solidFill>
                  <a:srgbClr val="000000"/>
                </a:solidFill>
                <a:latin typeface="Times New Roman" panose="02020603050405020304" pitchFamily="18" charset="0"/>
                <a:cs typeface="Times New Roman" panose="02020603050405020304" pitchFamily="18" charset="0"/>
              </a:rPr>
              <a:t>18</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19</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Солтүстік-шығыстан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8-10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18349458"/>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729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17</a:t>
            </a:r>
            <a:r>
              <a:rPr lang="ru-RU" sz="1200" b="1"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147594"/>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18</a:t>
            </a:r>
            <a:r>
              <a:rPr lang="kk-KZ" sz="1200" dirty="0" smtClean="0">
                <a:solidFill>
                  <a:schemeClr val="tx1"/>
                </a:solidFill>
                <a:latin typeface="Times New Roman" panose="02020603050405020304" pitchFamily="18" charset="0"/>
                <a:cs typeface="Times New Roman" panose="02020603050405020304" pitchFamily="18" charset="0"/>
              </a:rPr>
              <a:t>, 19 </a:t>
            </a:r>
            <a:r>
              <a:rPr lang="ru-RU" sz="1200" dirty="0" err="1" smtClean="0">
                <a:solidFill>
                  <a:schemeClr val="tx1"/>
                </a:solidFill>
                <a:latin typeface="Times New Roman" panose="02020603050405020304" pitchFamily="18" charset="0"/>
                <a:cs typeface="Times New Roman" panose="02020603050405020304" pitchFamily="18" charset="0"/>
              </a:rPr>
              <a:t>қаңтарына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200329"/>
          </a:xfrm>
          <a:prstGeom prst="rect">
            <a:avLst/>
          </a:prstGeom>
          <a:noFill/>
          <a:ln w="9525">
            <a:noFill/>
          </a:ln>
        </p:spPr>
        <p:txBody>
          <a:bodyPr wrap="square">
            <a:spAutoFit/>
          </a:bodyPr>
          <a:lstStyle/>
          <a:p>
            <a:pPr algn="just"/>
            <a:r>
              <a:rPr lang="kk-KZ" altLang="ru-RU" sz="1200" dirty="0" smtClean="0">
                <a:solidFill>
                  <a:srgbClr val="000000"/>
                </a:solidFill>
                <a:latin typeface="Times New Roman" panose="02020603050405020304" pitchFamily="18" charset="0"/>
                <a:cs typeface="Times New Roman" panose="02020603050405020304" pitchFamily="18" charset="0"/>
              </a:rPr>
              <a:t>Балқаш</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орта </a:t>
            </a:r>
            <a:r>
              <a:rPr lang="ru-RU" sz="1200" dirty="0" err="1">
                <a:latin typeface="Times New Roman" panose="02020603050405020304" pitchFamily="18" charset="0"/>
                <a:cs typeface="Times New Roman" panose="02020603050405020304" pitchFamily="18" charset="0"/>
              </a:rPr>
              <a:t>мектептің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 16</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a:t>
            </a:r>
            <a:r>
              <a:rPr lang="kk-KZ" sz="1200" dirty="0">
                <a:latin typeface="Times New Roman" panose="02020603050405020304" pitchFamily="18" charset="0"/>
                <a:cs typeface="Times New Roman" panose="02020603050405020304" pitchFamily="18" charset="0"/>
              </a:rPr>
              <a:t>бекет – Ленин және Әлімжанов көшелерінің қиылысы</a:t>
            </a:r>
            <a:r>
              <a:rPr lang="ru-RU" sz="1200" dirty="0" smtClean="0">
                <a:latin typeface="Times New Roman" panose="02020603050405020304" pitchFamily="18" charset="0"/>
                <a:cs typeface="Times New Roman" panose="02020603050405020304" pitchFamily="18" charset="0"/>
              </a:rPr>
              <a:t>;</a:t>
            </a:r>
            <a:endParaRPr lang="kk-KZ" altLang="ru-RU" sz="1200" dirty="0" smtClean="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 4 </a:t>
            </a:r>
            <a:r>
              <a:rPr lang="kk-KZ" sz="1200" dirty="0">
                <a:latin typeface="Times New Roman" panose="02020603050405020304" pitchFamily="18" charset="0"/>
                <a:cs typeface="Times New Roman" panose="02020603050405020304" pitchFamily="18" charset="0"/>
              </a:rPr>
              <a:t>бекет – Киров көшесі (аурухана қалашығы);</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бекет – Ленин көшесі, №10 үйдің </a:t>
            </a:r>
            <a:r>
              <a:rPr lang="kk-KZ" sz="1200" dirty="0" smtClean="0">
                <a:latin typeface="Times New Roman" panose="02020603050405020304" pitchFamily="18" charset="0"/>
                <a:cs typeface="Times New Roman" panose="02020603050405020304" pitchFamily="18" charset="0"/>
              </a:rPr>
              <a:t>оңтүстігінде.</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13182</TotalTime>
  <Words>579</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2038</cp:revision>
  <cp:lastPrinted>2021-07-01T07:38:07Z</cp:lastPrinted>
  <dcterms:created xsi:type="dcterms:W3CDTF">2018-03-27T06:03:00Z</dcterms:created>
  <dcterms:modified xsi:type="dcterms:W3CDTF">2022-01-17T06:18:14Z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