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7" d="100"/>
          <a:sy n="57" d="100"/>
        </p:scale>
        <p:origin x="60" y="5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 қаласы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қаңтарға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20-ден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200" b="1" dirty="0" smtClean="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Циклон әсерінен түнде аздаған қар жауады. Оңтүстік-батыстан, оңтүстіктен жел соғады, күші 7-12 м/с</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10-12,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6-8 градус </a:t>
            </a:r>
            <a:r>
              <a:rPr lang="ru-RU" sz="1200" dirty="0" err="1" smtClean="0">
                <a:latin typeface="Times New Roman" pitchFamily="18" charset="0"/>
                <a:cs typeface="Times New Roman" pitchFamily="18" charset="0"/>
              </a:rPr>
              <a:t>суық болады</a:t>
            </a:r>
            <a:r>
              <a:rPr lang="ru-RU" sz="1200" dirty="0" smtClean="0">
                <a:latin typeface="Times New Roman" pitchFamily="18" charset="0"/>
                <a:cs typeface="Times New Roman" pitchFamily="18" charset="0"/>
              </a:rPr>
              <a:t>.</a:t>
            </a:r>
            <a:endParaRPr lang="ru-RU" sz="1200" b="1" dirty="0" smtClean="0">
              <a:solidFill>
                <a:srgbClr val="000000"/>
              </a:solidFill>
              <a:latin typeface="Times New Roman" pitchFamily="18" charset="0"/>
              <a:cs typeface="Times New Roman" pitchFamily="18" charset="0"/>
            </a:endParaRPr>
          </a:p>
          <a:p>
            <a:pPr lvl="0" indent="182563" algn="ct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19 </a:t>
            </a:r>
            <a:r>
              <a:rPr lang="kk-KZ" sz="1200" b="1" dirty="0" smtClean="0">
                <a:solidFill>
                  <a:srgbClr val="000000"/>
                </a:solidFill>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2022 ж. 18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20-ден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19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latin typeface="Times New Roman" pitchFamily="18" charset="0"/>
                <a:cs typeface="Times New Roman" pitchFamily="18" charset="0"/>
              </a:rPr>
              <a:t>Антициклон жотасының әсерінен жауын-шашын болмайды. Оңтүстіктен жел соғады, күші 2-7 </a:t>
            </a:r>
            <a:r>
              <a:rPr lang="kk-KZ" sz="1200" dirty="0" smtClean="0">
                <a:solidFill>
                  <a:srgbClr val="000000"/>
                </a:solidFill>
                <a:latin typeface="Times New Roman" panose="02020603050405020304" pitchFamily="18" charset="0"/>
                <a:cs typeface="Times New Roman" panose="02020603050405020304" pitchFamily="18" charset="0"/>
                <a:sym typeface="+mn-ea"/>
              </a:rPr>
              <a:t>м/с. Ауа температурасы 12-14 градус аяз болады. </a:t>
            </a: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547</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a:solidFill>
                  <a:schemeClr val="tx1"/>
                </a:solidFill>
                <a:latin typeface="Times New Roman" panose="02020603050405020304" pitchFamily="18" charset="0"/>
                <a:cs typeface="Times New Roman" panose="02020603050405020304" pitchFamily="18" charset="0"/>
              </a:rPr>
              <a:t>т</a:t>
            </a:r>
            <a:r>
              <a:rPr lang="kk-KZ" sz="1200" dirty="0" smtClean="0">
                <a:solidFill>
                  <a:schemeClr val="tx1"/>
                </a:solidFill>
                <a:latin typeface="Times New Roman" panose="02020603050405020304" pitchFamily="18" charset="0"/>
                <a:cs typeface="Times New Roman" panose="02020603050405020304" pitchFamily="18" charset="0"/>
              </a:rPr>
              <a:t>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12954</TotalTime>
  <Words>542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2044</cp:revision>
  <cp:lastPrinted>2021-07-01T07:38:07Z</cp:lastPrinted>
  <dcterms:created xsi:type="dcterms:W3CDTF">2018-03-27T06:03:00Z</dcterms:created>
  <dcterms:modified xsi:type="dcterms:W3CDTF">2022-01-17T06:29:59Z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