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369576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903027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(дождь, снег). Временами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Временами осадки (дождь, снег), туман, гололед. Ветер  юго-западный  9-14, порывы 15-20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12913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2046</cp:revision>
  <cp:lastPrinted>2022-01-16T06:48:18Z</cp:lastPrinted>
  <dcterms:created xsi:type="dcterms:W3CDTF">2018-03-27T06:03:00Z</dcterms:created>
  <dcterms:modified xsi:type="dcterms:W3CDTF">2022-01-17T06:58:59Z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