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6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52212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49289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41537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января 2022 г.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9-14, порывы 15-20 м/с. Температура воздуха ночью 13-15, днем 10-12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13-15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008" y="220486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12929</TotalTime>
  <Words>588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2124</cp:revision>
  <cp:lastPrinted>2021-07-01T03:56:27Z</cp:lastPrinted>
  <dcterms:created xsi:type="dcterms:W3CDTF">2018-03-27T06:03:00Z</dcterms:created>
  <dcterms:modified xsi:type="dcterms:W3CDTF">2022-01-17T06:48:20Z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