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30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6153BC92-89F8-48F0-9C80-73F5909107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357351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F18FE-C844-4A2B-AF6E-19B45F1219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61F05-3AEB-4903-ACF1-C183B233D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F65D-E7D3-4DC4-82A6-65CF3C2FE7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43D31-475B-4F7A-836C-39F18990A6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92C2-A7D5-48FD-85AC-B76F9D05CA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4737-AE6E-42CA-9911-D8BE42A94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4BAA2-CC37-49BB-859F-67A14E5AD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49236-EA40-4B06-B9C3-9E3EFE64B6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5A11-8D28-4242-984A-402DCBD24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BAC1A-AECF-40F1-9B09-6BAD3A824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FA3E7-D077-4049-873D-0E720BA97B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95459F-18D2-4BD6-9CA5-5A070A97F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64233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17 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</a:rPr>
              <a:t>ночью и утром осадки. </a:t>
            </a:r>
            <a:r>
              <a:rPr lang="ru-RU" sz="1200" dirty="0">
                <a:latin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днем осадки.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около 0 градусов, днем 4-6 тепла.</a:t>
            </a:r>
            <a:r>
              <a:rPr lang="ru-RU" dirty="0" smtClean="0">
                <a:solidFill>
                  <a:srgbClr val="FF0000"/>
                </a:solidFill>
                <a:sym typeface="+mn-ea"/>
              </a:rPr>
              <a:t> </a:t>
            </a:r>
            <a:endParaRPr lang="kk-KZ" dirty="0">
              <a:solidFill>
                <a:srgbClr val="FF0000"/>
              </a:solidFill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04885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4996921" y="35919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13090</TotalTime>
  <Words>760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2077</cp:revision>
  <cp:lastPrinted>2021-07-01T09:11:30Z</cp:lastPrinted>
  <dcterms:created xsi:type="dcterms:W3CDTF">2018-03-27T06:03:00Z</dcterms:created>
  <dcterms:modified xsi:type="dcterms:W3CDTF">2022-01-17T08:45:51Z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