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57" d="100"/>
          <a:sy n="57" d="100"/>
        </p:scale>
        <p:origin x="60" y="53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19536826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января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9991" y="1905551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18, ночью 19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2022 года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98913518"/>
              </p:ext>
            </p:extLst>
          </p:nvPr>
        </p:nvGraphicFramePr>
        <p:xfrm>
          <a:off x="5007188" y="4021384"/>
          <a:ext cx="4667576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1422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4485" y="3569182"/>
            <a:ext cx="478705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 января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52999" y="114301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января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17 января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18 января 2022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1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Переменная облачность, без осадков.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восточный, юго-восточный 9-14, днем порывы 15-20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2-4 мороза, днем 2-4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на 19 января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января 2022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января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      Переменная облачность, без осадков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Ветер юго-восточный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9-14, порывы 15-20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1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1-3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15049" y="304136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659557"/>
            <a:ext cx="4808537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31, участок № 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25171"/>
            <a:ext cx="4545876" cy="1405226"/>
            <a:chOff x="524051" y="4277100"/>
            <a:chExt cx="4291013" cy="139188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874944387"/>
                </p:ext>
              </p:extLst>
            </p:nvPr>
          </p:nvGraphicFramePr>
          <p:xfrm>
            <a:off x="531522" y="4883919"/>
            <a:ext cx="3809513" cy="785068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55472" y="4277100"/>
              <a:ext cx="2032438" cy="65870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13554</TotalTime>
  <Words>605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Гулдана Жантилес</cp:lastModifiedBy>
  <cp:revision>1987</cp:revision>
  <cp:lastPrinted>2021-10-15T03:50:29Z</cp:lastPrinted>
  <dcterms:created xsi:type="dcterms:W3CDTF">2018-03-27T06:03:00Z</dcterms:created>
  <dcterms:modified xsi:type="dcterms:W3CDTF">2022-01-17T06:52:42Z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