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7" d="100"/>
          <a:sy n="57" d="100"/>
        </p:scale>
        <p:origin x="60" y="5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52566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smtClean="0">
                <a:latin typeface="Times New Roman" panose="02020603050405020304" pitchFamily="18" charset="0"/>
                <a:cs typeface="Times New Roman" panose="02020603050405020304" pitchFamily="18" charset="0"/>
              </a:rPr>
              <a:t>қаңтар</a:t>
            </a:r>
            <a:r>
              <a:rPr lang="kk-KZ"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қаңтарға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Күндіз қар. </a:t>
            </a:r>
            <a:r>
              <a:rPr lang="kk-KZ" sz="1200" dirty="0">
                <a:solidFill>
                  <a:prstClr val="black"/>
                </a:solidFill>
                <a:latin typeface="Times New Roman" pitchFamily="18" charset="0"/>
                <a:cs typeface="Times New Roman" pitchFamily="18" charset="0"/>
              </a:rPr>
              <a:t>Жел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a:t>
            </a: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5-10 </a:t>
            </a:r>
            <a:r>
              <a:rPr lang="kk-KZ" sz="1200" dirty="0" smtClean="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83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18</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14622</TotalTime>
  <Words>580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2082</cp:revision>
  <cp:lastPrinted>2021-07-01T03:56:27Z</cp:lastPrinted>
  <dcterms:created xsi:type="dcterms:W3CDTF">2018-03-27T06:03:00Z</dcterms:created>
  <dcterms:modified xsi:type="dcterms:W3CDTF">2022-01-17T06:40:02Z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