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7" d="100"/>
          <a:sy n="57" d="100"/>
        </p:scale>
        <p:origin x="6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228012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қаңтарына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18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18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9-14, күндіз екпіні 15-20 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19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18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19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Жел </a:t>
            </a:r>
            <a:r>
              <a:rPr lang="ru-RU" sz="1200" dirty="0" err="1" smtClean="0">
                <a:solidFill>
                  <a:prstClr val="black"/>
                </a:solidFill>
                <a:latin typeface="Times New Roman" pitchFamily="18" charset="0"/>
                <a:cs typeface="Times New Roman" pitchFamily="18" charset="0"/>
                <a:sym typeface="+mn-ea"/>
              </a:rPr>
              <a:t>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екпіні 15-20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15664</TotalTime>
  <Words>588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2040</cp:revision>
  <cp:lastPrinted>2021-07-01T07:38:07Z</cp:lastPrinted>
  <dcterms:created xsi:type="dcterms:W3CDTF">2018-03-27T06:03:00Z</dcterms:created>
  <dcterms:modified xsi:type="dcterms:W3CDTF">2022-01-17T06:52:39Z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