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53588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78398"/>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71808578"/>
              </p:ext>
            </p:extLst>
          </p:nvPr>
        </p:nvGraphicFramePr>
        <p:xfrm>
          <a:off x="5025120" y="3942402"/>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18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17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жауын 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оңтүстіктен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18 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тұман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қөқтайғақ</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Т</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13031</TotalTime>
  <Words>599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2124</cp:revision>
  <cp:lastPrinted>2021-07-01T03:56:27Z</cp:lastPrinted>
  <dcterms:created xsi:type="dcterms:W3CDTF">2018-03-27T06:03:00Z</dcterms:created>
  <dcterms:modified xsi:type="dcterms:W3CDTF">2022-01-17T07:08:58Z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