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7" d="100"/>
          <a:sy n="57" d="100"/>
        </p:scale>
        <p:origin x="60" y="5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7085040"/>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smtClean="0">
                          <a:solidFill>
                            <a:schemeClr val="tx2">
                              <a:lumMod val="75000"/>
                            </a:schemeClr>
                          </a:solidFill>
                          <a:latin typeface="Times New Roman" panose="02020603050405020304" pitchFamily="18" charset="0"/>
                          <a:cs typeface="Times New Roman" panose="02020603050405020304" pitchFamily="18" charset="0"/>
                        </a:rPr>
                        <a:t>17</a:t>
                      </a:r>
                      <a:r>
                        <a:rPr lang="ru-RU" altLang="ru-RU" sz="1200" b="1" i="1" smtClean="0">
                          <a:solidFill>
                            <a:schemeClr val="tx2">
                              <a:lumMod val="75000"/>
                            </a:schemeClr>
                          </a:solidFill>
                          <a:latin typeface="Times New Roman" panose="02020603050405020304" pitchFamily="18" charset="0"/>
                          <a:cs typeface="Times New Roman" panose="02020603050405020304" pitchFamily="18" charset="0"/>
                        </a:rPr>
                        <a:t> </a:t>
                      </a:r>
                      <a:r>
                        <a:rPr lang="ru-RU" altLang="ru-RU" sz="1200" b="1" i="1" dirty="0" err="1" smtClean="0">
                          <a:solidFill>
                            <a:schemeClr val="tx2">
                              <a:lumMod val="75000"/>
                            </a:schemeClr>
                          </a:solidFill>
                          <a:latin typeface="Times New Roman" panose="02020603050405020304" pitchFamily="18" charset="0"/>
                          <a:cs typeface="Times New Roman" panose="02020603050405020304" pitchFamily="18" charset="0"/>
                        </a:rPr>
                        <a:t>қантар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қаңтарда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қантарына 21 сағаттан </a:t>
            </a:r>
            <a:r>
              <a:rPr lang="kk-KZ" altLang="ru-RU" sz="1200" b="1" dirty="0">
                <a:latin typeface="Times New Roman" panose="02020603050405020304" pitchFamily="18" charset="0"/>
                <a:cs typeface="Times New Roman" panose="02020603050405020304" pitchFamily="18" charset="0"/>
              </a:rPr>
              <a:t>2021 жылдың </a:t>
            </a:r>
            <a:r>
              <a:rPr lang="kk-KZ" altLang="ru-RU" sz="1200" b="1" dirty="0" smtClean="0">
                <a:latin typeface="Times New Roman" panose="02020603050405020304" pitchFamily="18" charset="0"/>
                <a:cs typeface="Times New Roman" panose="02020603050405020304" pitchFamily="18" charset="0"/>
              </a:rPr>
              <a:t>18 қаңтарына </a:t>
            </a:r>
            <a:r>
              <a:rPr lang="kk-KZ" altLang="ru-RU" sz="1200" b="1" dirty="0">
                <a:latin typeface="Times New Roman" panose="02020603050405020304" pitchFamily="18" charset="0"/>
                <a:cs typeface="Times New Roman" panose="02020603050405020304" pitchFamily="18" charset="0"/>
              </a:rPr>
              <a:t>дейін 21 сағатқа </a:t>
            </a:r>
            <a:r>
              <a:rPr lang="kk-KZ" altLang="ru-RU" sz="1200" b="1" dirty="0" smtClean="0">
                <a:latin typeface="Times New Roman" panose="02020603050405020304" pitchFamily="18" charset="0"/>
                <a:cs typeface="Times New Roman" panose="02020603050405020304" pitchFamily="18" charset="0"/>
              </a:rPr>
              <a:t>дейін</a:t>
            </a:r>
          </a:p>
          <a:p>
            <a:pPr lvl="0" algn="ctr"/>
            <a:r>
              <a:rPr lang="ru-RU" sz="1200" dirty="0" err="1" smtClean="0">
                <a:latin typeface="Times New Roman" panose="02020603050405020304" pitchFamily="18" charset="0"/>
                <a:cs typeface="Times New Roman" panose="02020603050405020304" pitchFamily="18" charset="0"/>
              </a:rPr>
              <a:t>Жауын-шашынсыз</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Оңтүстік-батыстан жел </a:t>
            </a:r>
            <a:r>
              <a:rPr lang="ru-RU" altLang="ru-RU" sz="1200" dirty="0" err="1" smtClean="0">
                <a:latin typeface="Times New Roman" panose="02020603050405020304" pitchFamily="18" charset="0"/>
                <a:cs typeface="Times New Roman" panose="02020603050405020304" pitchFamily="18" charset="0"/>
              </a:rPr>
              <a:t>соғады</a:t>
            </a:r>
            <a:r>
              <a:rPr lang="ru-RU"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күші 9-14 </a:t>
            </a:r>
            <a:r>
              <a:rPr lang="ru-RU" altLang="ru-RU" sz="1200" dirty="0" smtClean="0">
                <a:latin typeface="Times New Roman" panose="02020603050405020304" pitchFamily="18" charset="0"/>
                <a:cs typeface="Times New Roman" panose="02020603050405020304" pitchFamily="18" charset="0"/>
              </a:rPr>
              <a:t>м/с. </a:t>
            </a:r>
            <a:r>
              <a:rPr lang="kk-KZ" altLang="ru-RU" sz="1200" dirty="0" smtClean="0">
                <a:latin typeface="Times New Roman" panose="02020603050405020304" pitchFamily="18" charset="0"/>
                <a:cs typeface="Times New Roman" panose="02020603050405020304" pitchFamily="18" charset="0"/>
              </a:rPr>
              <a:t>Ауа температурасы түнде 15-17,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9-11 градус </a:t>
            </a:r>
            <a:r>
              <a:rPr lang="kk-KZ" altLang="ru-RU" sz="1200" dirty="0">
                <a:latin typeface="Times New Roman" panose="02020603050405020304" pitchFamily="18" charset="0"/>
                <a:cs typeface="Times New Roman" panose="02020603050405020304" pitchFamily="18" charset="0"/>
              </a:rPr>
              <a:t>аяз болады.</a:t>
            </a:r>
          </a:p>
          <a:p>
            <a:pPr lvl="0" indent="182563" algn="ctr"/>
            <a:r>
              <a:rPr lang="kk-KZ" sz="1200" b="1" dirty="0" smtClean="0">
                <a:latin typeface="Times New Roman" panose="02020603050405020304" pitchFamily="18" charset="0"/>
                <a:cs typeface="Times New Roman" panose="02020603050405020304" pitchFamily="18" charset="0"/>
              </a:rPr>
              <a:t>19 қантарға</a:t>
            </a:r>
            <a:r>
              <a:rPr lang="ru-RU" sz="1200" b="1" dirty="0" smtClean="0">
                <a:latin typeface="Times New Roman" panose="02020603050405020304" pitchFamily="18" charset="0"/>
                <a:cs typeface="Times New Roman" panose="02020603050405020304" pitchFamily="18" charset="0"/>
              </a:rPr>
              <a:t> 2022 </a:t>
            </a:r>
            <a:r>
              <a:rPr lang="ru-RU" sz="1200" b="1" dirty="0" err="1" smtClean="0">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smtClean="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қантарға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19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9-ға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2563" algn="just"/>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Оңтүстік-батыстан жел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градус</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1266" y="376913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4969" y="2495735"/>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қантарына</a:t>
            </a:r>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таралуына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13303</TotalTime>
  <Words>546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2100</cp:revision>
  <cp:lastPrinted>2021-07-01T07:38:07Z</cp:lastPrinted>
  <dcterms:created xsi:type="dcterms:W3CDTF">2018-03-27T06:03:00Z</dcterms:created>
  <dcterms:modified xsi:type="dcterms:W3CDTF">2022-01-17T07:58:13Z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