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57" d="100"/>
          <a:sy n="57" d="100"/>
        </p:scale>
        <p:origin x="60" y="53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01464281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января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0522" y="2467683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января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19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января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93132498"/>
              </p:ext>
            </p:extLst>
          </p:nvPr>
        </p:nvGraphicFramePr>
        <p:xfrm>
          <a:off x="4993576" y="4733142"/>
          <a:ext cx="4691064" cy="1779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33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85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Кызылорда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2022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без осадков. Временами туман. Ветер северо-восточный 7-12 м/с. Температура воздуха ночью 3-5 мороза, днем 0-2 тепла. </a:t>
            </a:r>
          </a:p>
          <a:p>
            <a:pPr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1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1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9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 января 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</a:rPr>
              <a:t>Переменная облачность, без осадков. </a:t>
            </a:r>
            <a:r>
              <a:rPr lang="kk-KZ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Ветер северо-восточный 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9-14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</a:rPr>
              <a:t>м/с. Температура воздуха ночью 5-7 мороза.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9024" y="3556635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отсутствуют.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67402" y="4551975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батыра, б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45310" y="4467150"/>
            <a:ext cx="4298660" cy="1759977"/>
            <a:chOff x="523875" y="3968016"/>
            <a:chExt cx="4298660" cy="193032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77502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19" name="Прямоугольник 1"/>
          <p:cNvSpPr/>
          <p:nvPr/>
        </p:nvSpPr>
        <p:spPr>
          <a:xfrm>
            <a:off x="5084169" y="618405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А.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66654" y="1643050"/>
            <a:ext cx="471490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Директора филиала                                 Ж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Калымбетова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Исполнитель:                                           инженер М.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Маратов</a:t>
            </a:r>
            <a:endParaRPr lang="kk-KZ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kk-KZ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17.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01.2022 г. 11:32 (местное время)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Тел: 8 7242 238573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12732</TotalTime>
  <Words>620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Гулдана Жантилес</cp:lastModifiedBy>
  <cp:revision>1966</cp:revision>
  <cp:lastPrinted>2021-07-01T03:56:27Z</cp:lastPrinted>
  <dcterms:created xsi:type="dcterms:W3CDTF">2018-03-27T06:03:00Z</dcterms:created>
  <dcterms:modified xsi:type="dcterms:W3CDTF">2022-01-17T06:43:26Z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