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7" d="100"/>
          <a:sy n="57" d="100"/>
        </p:scale>
        <p:origin x="6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507230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8707" y="342900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620734"/>
              </p:ext>
            </p:extLst>
          </p:nvPr>
        </p:nvGraphicFramePr>
        <p:xfrm>
          <a:off x="5007545" y="3890665"/>
          <a:ext cx="4680168" cy="2511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РМ-2.5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60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501330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снег. Ветер юго-западный, западный 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5-7° мороза. 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07544" y="312939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99161" y="246083"/>
            <a:ext cx="4753839" cy="584776"/>
            <a:chOff x="199161" y="246083"/>
            <a:chExt cx="4753839" cy="58477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99161" y="553860"/>
              <a:ext cx="462728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14617</TotalTime>
  <Words>621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2039</cp:revision>
  <cp:lastPrinted>2021-10-18T15:52:53Z</cp:lastPrinted>
  <dcterms:created xsi:type="dcterms:W3CDTF">2018-03-27T06:03:00Z</dcterms:created>
  <dcterms:modified xsi:type="dcterms:W3CDTF">2022-01-17T06:40:05Z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