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57" d="100"/>
          <a:sy n="57" d="100"/>
        </p:scale>
        <p:origin x="60" y="5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00118671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89040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17 января 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2105050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49" y="70882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января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января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снег.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юго-западный, западный 5-10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днем 6-8° мороза. 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января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января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Ветер северо-западный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8-10°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19171" y="3255209"/>
            <a:ext cx="4697050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13109" y="2009874"/>
            <a:ext cx="4681537" cy="120032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  <a:p>
            <a:pPr lvl="0" indent="182563" algn="just"/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79815" y="553860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13811</TotalTime>
  <Words>563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1986</cp:revision>
  <cp:lastPrinted>2021-10-14T11:15:53Z</cp:lastPrinted>
  <dcterms:created xsi:type="dcterms:W3CDTF">2018-03-27T06:03:00Z</dcterms:created>
  <dcterms:modified xsi:type="dcterms:W3CDTF">2022-01-17T06:36:41Z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