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10802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0000"/>
                          </a:solidFill>
                          <a:latin typeface="Times New Roman" pitchFamily="18" charset="0"/>
                          <a:cs typeface="Times New Roman" pitchFamily="18" charset="0"/>
                        </a:rPr>
                        <a:t>17</a:t>
                      </a:r>
                      <a:r>
                        <a:rPr lang="kk-KZ" sz="1200" b="1" i="1" dirty="0" smtClean="0">
                          <a:solidFill>
                            <a:srgbClr val="000000"/>
                          </a:solidFill>
                          <a:latin typeface="Times New Roman" pitchFamily="18" charset="0"/>
                          <a:cs typeface="Times New Roman" pitchFamily="18" charset="0"/>
                        </a:rPr>
                        <a:t> </a:t>
                      </a:r>
                      <a:r>
                        <a:rPr lang="kk-KZ" sz="1200" b="1" i="1" u="none" kern="1200" baseline="0" dirty="0" smtClean="0">
                          <a:solidFill>
                            <a:schemeClr val="tx1"/>
                          </a:solidFill>
                          <a:latin typeface="Times New Roman" pitchFamily="18" charset="0"/>
                          <a:ea typeface="+mn-ea"/>
                          <a:cs typeface="Times New Roman" pitchFamily="18" charset="0"/>
                        </a:rPr>
                        <a:t>қаңтардан</a:t>
                      </a:r>
                      <a:r>
                        <a:rPr lang="kk-KZ" sz="1200" b="1" i="1" dirty="0" smtClean="0">
                          <a:solidFill>
                            <a:srgbClr val="000000"/>
                          </a:solidFill>
                          <a:latin typeface="Times New Roman" pitchFamily="18" charset="0"/>
                          <a:cs typeface="Times New Roman" pitchFamily="18" charset="0"/>
                        </a:rPr>
                        <a:t> </a:t>
                      </a:r>
                      <a:endParaRPr lang="zh-CN" altLang="x-none" sz="1200" b="1" i="1" dirty="0" smtClean="0">
                        <a:solidFill>
                          <a:schemeClr val="tx2">
                            <a:lumMod val="75000"/>
                          </a:schemeClr>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669783"/>
              </p:ext>
            </p:extLst>
          </p:nvPr>
        </p:nvGraphicFramePr>
        <p:xfrm>
          <a:off x="5026040" y="3996002"/>
          <a:ext cx="4691064" cy="256907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8512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2031325"/>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a:t>
            </a:r>
            <a:r>
              <a:rPr lang="ru-RU" altLang="ru-RU" sz="1100" b="1" dirty="0" err="1" smtClean="0">
                <a:latin typeface="Times New Roman" pitchFamily="18" charset="0"/>
                <a:cs typeface="Times New Roman" pitchFamily="18" charset="0"/>
              </a:rPr>
              <a:t>аласы 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18 </a:t>
            </a:r>
            <a:r>
              <a:rPr lang="ru-RU" altLang="ru-RU" sz="1100" b="1" dirty="0" err="1" smtClean="0">
                <a:solidFill>
                  <a:srgbClr val="000000"/>
                </a:solidFill>
                <a:latin typeface="Times New Roman" pitchFamily="18" charset="0"/>
                <a:cs typeface="Times New Roman" pitchFamily="18" charset="0"/>
              </a:rPr>
              <a:t>қаңтарға ауа-райы</a:t>
            </a:r>
            <a:r>
              <a:rPr lang="ru-RU" altLang="ru-RU" sz="1100" b="1" dirty="0" smtClean="0">
                <a:solidFill>
                  <a:srgbClr val="000000"/>
                </a:solidFill>
                <a:latin typeface="Times New Roman" pitchFamily="18" charset="0"/>
                <a:cs typeface="Times New Roman"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2021 </a:t>
            </a:r>
            <a:r>
              <a:rPr lang="ru-RU" altLang="ru-RU" sz="1100" b="1" dirty="0" smtClean="0">
                <a:solidFill>
                  <a:srgbClr val="000000"/>
                </a:solidFill>
                <a:latin typeface="Times New Roman" pitchFamily="18" charset="0"/>
                <a:cs typeface="Times New Roman" pitchFamily="18" charset="0"/>
              </a:rPr>
              <a:t>ж. </a:t>
            </a:r>
            <a:r>
              <a:rPr lang="kk-KZ" altLang="ru-RU" sz="1100" b="1" dirty="0" smtClean="0">
                <a:solidFill>
                  <a:srgbClr val="000000"/>
                </a:solidFill>
                <a:latin typeface="Times New Roman" pitchFamily="18" charset="0"/>
                <a:cs typeface="Times New Roman" pitchFamily="18" charset="0"/>
              </a:rPr>
              <a:t>17</a:t>
            </a:r>
            <a:r>
              <a:rPr lang="kk-KZ" sz="1100" b="1" dirty="0" smtClean="0">
                <a:solidFill>
                  <a:srgbClr val="000000"/>
                </a:solidFill>
                <a:latin typeface="Times New Roman" pitchFamily="18" charset="0"/>
                <a:cs typeface="Times New Roman" pitchFamily="18" charset="0"/>
              </a:rPr>
              <a:t>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2022 ж. 18 </a:t>
            </a:r>
            <a:r>
              <a:rPr lang="ru-RU" altLang="ru-RU" sz="1100" b="1" dirty="0" err="1" smtClean="0">
                <a:solidFill>
                  <a:srgbClr val="000000"/>
                </a:solidFill>
                <a:latin typeface="Times New Roman" pitchFamily="18" charset="0"/>
                <a:cs typeface="Times New Roman" pitchFamily="18" charset="0"/>
              </a:rPr>
              <a:t>қаңтарға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Оңтүстік-батыстан жел соғады, күші 9-14, екпіні 15-20 м/с. Ауа температурасы түнде 13-15, күндіз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lgn="just"/>
            <a:endParaRPr lang="kk-KZ" sz="1100" dirty="0" smtClean="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19 қаңтарға</a:t>
            </a:r>
            <a:r>
              <a:rPr lang="ru-RU" altLang="ru-RU" sz="1100" b="1" dirty="0" smtClean="0">
                <a:solidFill>
                  <a:srgbClr val="000000"/>
                </a:solidFill>
                <a:latin typeface="Times New Roman" pitchFamily="18" charset="0"/>
                <a:cs typeface="Times New Roman" pitchFamily="18" charset="0"/>
              </a:rPr>
              <a:t> ауа-райы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18 қаңтар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Жауын-шашынсыз. Оңтүстік-батыстан</a:t>
            </a:r>
            <a:r>
              <a:rPr lang="kk-KZ" sz="1200" dirty="0" smtClean="0"/>
              <a:t> </a:t>
            </a:r>
            <a:r>
              <a:rPr lang="kk-KZ" sz="1200" dirty="0" smtClean="0">
                <a:latin typeface="Times New Roman" pitchFamily="18" charset="0"/>
                <a:cs typeface="Times New Roman" pitchFamily="18" charset="0"/>
              </a:rPr>
              <a:t>жел соғады, </a:t>
            </a:r>
            <a:r>
              <a:rPr lang="kk-KZ" sz="1200" smtClean="0">
                <a:latin typeface="Times New Roman" pitchFamily="18" charset="0"/>
                <a:cs typeface="Times New Roman" pitchFamily="18" charset="0"/>
              </a:rPr>
              <a:t>күші 9-14 м/с</a:t>
            </a:r>
            <a:r>
              <a:rPr lang="kk-KZ" sz="1200" dirty="0" smtClean="0">
                <a:latin typeface="Times New Roman" pitchFamily="18" charset="0"/>
                <a:cs typeface="Times New Roman" pitchFamily="18" charset="0"/>
              </a:rPr>
              <a:t>. Ауа температурасы 13-15 градус аяз.</a:t>
            </a:r>
            <a:endParaRPr lang="ru-RU" sz="1200" dirty="0">
              <a:latin typeface="Times New Roman" pitchFamily="18" charset="0"/>
              <a:cs typeface="Times New Roman" pitchFamily="18" charset="0"/>
            </a:endParaRPr>
          </a:p>
        </p:txBody>
      </p:sp>
      <p:sp>
        <p:nvSpPr>
          <p:cNvPr id="22" name="TextBox 13"/>
          <p:cNvSpPr txBox="1"/>
          <p:nvPr/>
        </p:nvSpPr>
        <p:spPr>
          <a:xfrm>
            <a:off x="4953000" y="220486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9289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қаңтарға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12774</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2129</cp:revision>
  <cp:lastPrinted>2021-07-01T03:56:27Z</cp:lastPrinted>
  <dcterms:created xsi:type="dcterms:W3CDTF">2018-03-27T06:03:00Z</dcterms:created>
  <dcterms:modified xsi:type="dcterms:W3CDTF">2022-01-17T06:48:16Z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