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0331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1281" y="353488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5070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68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951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Ветер юго-восточный,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7544" y="312939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14592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2036</cp:revision>
  <cp:lastPrinted>2021-10-18T15:52:53Z</cp:lastPrinted>
  <dcterms:created xsi:type="dcterms:W3CDTF">2018-03-27T06:03:00Z</dcterms:created>
  <dcterms:modified xsi:type="dcterms:W3CDTF">2022-01-15T09:23:15Z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