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53"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5421803"/>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қантарына 21 сағаттан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16 қаңтарына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a:t>
            </a:r>
            <a:r>
              <a:rPr lang="ru-RU" altLang="ru-RU" sz="1200" dirty="0" smtClean="0">
                <a:latin typeface="Times New Roman" panose="02020603050405020304" pitchFamily="18" charset="0"/>
                <a:cs typeface="Times New Roman" panose="02020603050405020304" pitchFamily="18" charset="0"/>
              </a:rPr>
              <a:t>, бұрқасын. </a:t>
            </a:r>
            <a:r>
              <a:rPr lang="ru-RU" altLang="ru-RU" sz="1200" dirty="0">
                <a:latin typeface="Times New Roman" panose="02020603050405020304" pitchFamily="18" charset="0"/>
                <a:cs typeface="Times New Roman" panose="02020603050405020304" pitchFamily="18" charset="0"/>
              </a:rPr>
              <a:t>Оңтүстік-батыстан жел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күші 15</a:t>
            </a:r>
            <a:r>
              <a:rPr lang="ru-RU" altLang="ru-RU" sz="1200" dirty="0" smtClean="0">
                <a:latin typeface="Times New Roman" panose="02020603050405020304" pitchFamily="18" charset="0"/>
                <a:cs typeface="Times New Roman" panose="02020603050405020304" pitchFamily="18" charset="0"/>
              </a:rPr>
              <a:t>-20 м/с. </a:t>
            </a:r>
            <a:r>
              <a:rPr lang="kk-KZ" altLang="ru-RU" sz="1200" dirty="0" smtClean="0">
                <a:latin typeface="Times New Roman" panose="02020603050405020304" pitchFamily="18" charset="0"/>
                <a:cs typeface="Times New Roman" panose="02020603050405020304" pitchFamily="18" charset="0"/>
              </a:rPr>
              <a:t>Ауа температурасы түнде 3-5,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0-2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16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17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Оңтүстік-батыстан жел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8180" y="349213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6314" y="258804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қантарына</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таралуына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13298</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2098</cp:revision>
  <cp:lastPrinted>2021-07-01T07:38:07Z</cp:lastPrinted>
  <dcterms:created xsi:type="dcterms:W3CDTF">2018-03-27T06:03:00Z</dcterms:created>
  <dcterms:modified xsi:type="dcterms:W3CDTF">2022-01-15T08:58:59Z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