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53" y="4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9176770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9614353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снег, днем осадки (дождь, снег).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6-8 мороза,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16 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17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13005</TotalTime>
  <Words>598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1976</cp:revision>
  <cp:lastPrinted>2021-07-01T03:56:27Z</cp:lastPrinted>
  <dcterms:created xsi:type="dcterms:W3CDTF">2018-03-27T06:03:00Z</dcterms:created>
  <dcterms:modified xsi:type="dcterms:W3CDTF">2022-01-15T09:21:08Z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