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 әсерінен кей уақыттарда жауын-шашын (көбіне қар), жаяу бұрқасын, көктайғақ болады. Оңтүстік-батыстан жел соғады 9-14 м/с, түнде екпіні 15-20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және  күндіз </a:t>
            </a:r>
            <a:r>
              <a:rPr lang="ru-RU"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16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17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Циклон әсерінен кей уақыттарда қар жауады. Оңтүстік-батыстан жел соғады, күші 5-10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10-12 градус суық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35813" y="365699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12951</TotalTime>
  <Words>551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2043</cp:revision>
  <cp:lastPrinted>2021-07-01T07:38:07Z</cp:lastPrinted>
  <dcterms:created xsi:type="dcterms:W3CDTF">2018-03-27T06:03:00Z</dcterms:created>
  <dcterms:modified xsi:type="dcterms:W3CDTF">2022-01-15T08:48:05Z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