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53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52212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184" y="201003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50775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40583" y="85095"/>
            <a:ext cx="4820953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2022 г.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днем снег, низовая метель.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15-20 м/с. Температура воздуха ночью 8-10 мороза, днем 1-3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низовая метель. Ветер юго-западный 9-14, порывы 15-20 м/с. Температура воздуха 9-11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22401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12918</TotalTime>
  <Words>594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2116</cp:revision>
  <cp:lastPrinted>2021-07-01T03:56:27Z</cp:lastPrinted>
  <dcterms:created xsi:type="dcterms:W3CDTF">2018-03-27T06:03:00Z</dcterms:created>
  <dcterms:modified xsi:type="dcterms:W3CDTF">2022-01-15T09:11:32Z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