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682608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742413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осадки, (дождь, снег), гололед. Временами туман. Ветер юго-западный, западный 6-11 м/с. Температура воздуха ночью 0-2, днем 2-4 тепла. </a:t>
            </a: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17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осадков, туман. 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северный 5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-10 м/с. Температура воздуха ночью 4-6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15.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</a:rPr>
              <a:t>11:30 (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12718</TotalTime>
  <Words>623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1964</cp:revision>
  <cp:lastPrinted>2021-07-01T03:56:27Z</cp:lastPrinted>
  <dcterms:created xsi:type="dcterms:W3CDTF">2018-03-27T06:03:00Z</dcterms:created>
  <dcterms:modified xsi:type="dcterms:W3CDTF">2022-01-15T09:00:37Z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