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53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409305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января 2022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снег, днем осадки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 с переходом на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6-8 мороза,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13170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12978</TotalTime>
  <Words>553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1977</cp:revision>
  <cp:lastPrinted>2021-07-01T03:56:27Z</cp:lastPrinted>
  <dcterms:created xsi:type="dcterms:W3CDTF">2018-03-27T06:03:00Z</dcterms:created>
  <dcterms:modified xsi:type="dcterms:W3CDTF">2022-01-15T08:52:58Z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