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53" y="41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57995425"/>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a:t>
                      </a:r>
                      <a:r>
                        <a:rPr lang="kk-KZ" altLang="zh-CN" sz="1200" b="1" i="1" baseline="0" dirty="0" smtClean="0">
                          <a:solidFill>
                            <a:srgbClr val="000000"/>
                          </a:solidFill>
                          <a:latin typeface="Times New Roman" pitchFamily="18" charset="0"/>
                          <a:cs typeface="Times New Roman" pitchFamily="18" charset="0"/>
                        </a:rPr>
                        <a:t>15</a:t>
                      </a:r>
                      <a:r>
                        <a:rPr lang="kk-KZ" sz="1200" b="1" i="1" dirty="0" smtClean="0">
                          <a:solidFill>
                            <a:srgbClr val="000000"/>
                          </a:solidFill>
                          <a:latin typeface="Times New Roman" pitchFamily="18" charset="0"/>
                          <a:cs typeface="Times New Roman" pitchFamily="18" charset="0"/>
                        </a:rPr>
                        <a:t> </a:t>
                      </a:r>
                      <a:r>
                        <a:rPr lang="kk-KZ" sz="1200" b="1" i="1" u="none" kern="1200" baseline="0" dirty="0" smtClean="0">
                          <a:solidFill>
                            <a:schemeClr val="tx1"/>
                          </a:solidFill>
                          <a:latin typeface="Times New Roman" pitchFamily="18" charset="0"/>
                          <a:ea typeface="+mn-ea"/>
                          <a:cs typeface="Times New Roman" pitchFamily="18" charset="0"/>
                        </a:rPr>
                        <a:t>қаңтар</a:t>
                      </a:r>
                      <a:endParaRPr lang="zh-CN" altLang="x-none" sz="1200" b="1" i="1" dirty="0" smtClean="0">
                        <a:solidFill>
                          <a:schemeClr val="tx2">
                            <a:lumMod val="75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kk-KZ" sz="1200" b="1" dirty="0" smtClean="0">
                <a:latin typeface="Times New Roman" pitchFamily="18" charset="0"/>
                <a:cs typeface="Times New Roman" pitchFamily="18" charset="0"/>
              </a:rPr>
              <a:t>қаңтар</a:t>
            </a:r>
            <a:r>
              <a:rPr lang="kk-KZ" sz="1200" b="1" dirty="0" smtClean="0">
                <a:solidFill>
                  <a:srgbClr val="000000"/>
                </a:solidFill>
                <a:latin typeface="Times New Roman" pitchFamily="18" charset="0"/>
                <a:cs typeface="Times New Roman"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2843538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33065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946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5025008" y="188640"/>
            <a:ext cx="4680520" cy="2031325"/>
          </a:xfrm>
          <a:prstGeom prst="rect">
            <a:avLst/>
          </a:prstGeom>
        </p:spPr>
        <p:txBody>
          <a:bodyPr wrap="square">
            <a:spAutoFit/>
          </a:bodyPr>
          <a:lstStyle/>
          <a:p>
            <a:pPr lvl="0" algn="ctr"/>
            <a:r>
              <a:rPr lang="ru-RU" altLang="ru-RU" sz="1100" b="1" dirty="0" err="1" smtClean="0">
                <a:latin typeface="Times New Roman" pitchFamily="18" charset="0"/>
                <a:cs typeface="Times New Roman" pitchFamily="18" charset="0"/>
              </a:rPr>
              <a:t>Петропавл</a:t>
            </a:r>
            <a:r>
              <a:rPr lang="ru-RU" altLang="ru-RU" sz="1100" b="1" dirty="0" smtClean="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a:t>
            </a:r>
            <a:r>
              <a:rPr lang="ru-RU" altLang="ru-RU" sz="1100" b="1" dirty="0" err="1" smtClean="0">
                <a:latin typeface="Times New Roman" pitchFamily="18" charset="0"/>
                <a:cs typeface="Times New Roman" pitchFamily="18" charset="0"/>
              </a:rPr>
              <a:t>аласы бойынша</a:t>
            </a:r>
            <a:endParaRPr lang="ru-RU" altLang="ru-RU" sz="1100" b="1" dirty="0">
              <a:latin typeface="Times New Roman" pitchFamily="18" charset="0"/>
              <a:cs typeface="Times New Roman" pitchFamily="18" charset="0"/>
            </a:endParaRPr>
          </a:p>
          <a:p>
            <a:pPr algn="ctr"/>
            <a:r>
              <a:rPr lang="kk-KZ" sz="1100" b="1" dirty="0" smtClean="0">
                <a:solidFill>
                  <a:srgbClr val="000000"/>
                </a:solidFill>
                <a:latin typeface="Times New Roman" pitchFamily="18" charset="0"/>
                <a:cs typeface="Times New Roman" pitchFamily="18" charset="0"/>
              </a:rPr>
              <a:t>16 </a:t>
            </a:r>
            <a:r>
              <a:rPr lang="ru-RU" altLang="ru-RU" sz="1100" b="1" dirty="0" err="1" smtClean="0">
                <a:solidFill>
                  <a:srgbClr val="000000"/>
                </a:solidFill>
                <a:latin typeface="Times New Roman" pitchFamily="18" charset="0"/>
                <a:cs typeface="Times New Roman" pitchFamily="18" charset="0"/>
              </a:rPr>
              <a:t>қаңтарға ауа-райы</a:t>
            </a:r>
            <a:r>
              <a:rPr lang="ru-RU" altLang="ru-RU" sz="1100" b="1" dirty="0" smtClean="0">
                <a:solidFill>
                  <a:srgbClr val="000000"/>
                </a:solidFill>
                <a:latin typeface="Times New Roman" pitchFamily="18" charset="0"/>
                <a:cs typeface="Times New Roman" pitchFamily="18" charset="0"/>
              </a:rPr>
              <a:t> 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smtClean="0">
                <a:solidFill>
                  <a:srgbClr val="000000"/>
                </a:solidFill>
                <a:latin typeface="Times New Roman" pitchFamily="18" charset="0"/>
                <a:cs typeface="Times New Roman" pitchFamily="18" charset="0"/>
              </a:rPr>
              <a:t>2022 </a:t>
            </a:r>
            <a:r>
              <a:rPr lang="ru-RU" altLang="ru-RU" sz="1100" b="1" dirty="0" smtClean="0">
                <a:solidFill>
                  <a:srgbClr val="000000"/>
                </a:solidFill>
                <a:latin typeface="Times New Roman" pitchFamily="18" charset="0"/>
                <a:cs typeface="Times New Roman" pitchFamily="18" charset="0"/>
              </a:rPr>
              <a:t>ж. </a:t>
            </a:r>
            <a:r>
              <a:rPr lang="kk-KZ" altLang="ru-RU" sz="1100" b="1" dirty="0" smtClean="0">
                <a:solidFill>
                  <a:srgbClr val="000000"/>
                </a:solidFill>
                <a:latin typeface="Times New Roman" pitchFamily="18" charset="0"/>
                <a:cs typeface="Times New Roman" pitchFamily="18" charset="0"/>
              </a:rPr>
              <a:t>15</a:t>
            </a:r>
            <a:r>
              <a:rPr lang="kk-KZ" sz="1100" b="1" dirty="0" smtClean="0">
                <a:solidFill>
                  <a:srgbClr val="000000"/>
                </a:solidFill>
                <a:latin typeface="Times New Roman" pitchFamily="18" charset="0"/>
                <a:cs typeface="Times New Roman" pitchFamily="18" charset="0"/>
              </a:rPr>
              <a:t> қаңтар </a:t>
            </a:r>
            <a:r>
              <a:rPr lang="ru-RU" alt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2022 ж. 16 </a:t>
            </a:r>
            <a:r>
              <a:rPr lang="ru-RU" altLang="ru-RU" sz="1100" b="1" dirty="0" err="1" smtClean="0">
                <a:solidFill>
                  <a:srgbClr val="000000"/>
                </a:solidFill>
                <a:latin typeface="Times New Roman" pitchFamily="18" charset="0"/>
                <a:cs typeface="Times New Roman" pitchFamily="18" charset="0"/>
              </a:rPr>
              <a:t>қаңтарға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a:t>
            </a:r>
            <a:r>
              <a:rPr lang="ru-RU" altLang="ru-RU" sz="1100" b="1" dirty="0" err="1" smtClean="0">
                <a:solidFill>
                  <a:srgbClr val="000000"/>
                </a:solidFill>
                <a:latin typeface="Times New Roman" pitchFamily="18" charset="0"/>
                <a:cs typeface="Times New Roman" pitchFamily="18" charset="0"/>
              </a:rPr>
              <a:t>дейін</a:t>
            </a:r>
            <a:r>
              <a:rPr lang="ru-RU" altLang="ru-RU" sz="1100" b="1" dirty="0" smtClean="0">
                <a:solidFill>
                  <a:srgbClr val="000000"/>
                </a:solidFill>
                <a:latin typeface="Times New Roman" pitchFamily="18" charset="0"/>
                <a:cs typeface="Times New Roman" pitchFamily="18" charset="0"/>
              </a:rPr>
              <a:t>   </a:t>
            </a:r>
            <a:endParaRPr lang="ru-RU" sz="1100" dirty="0" smtClean="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Бұлтты, күндіз қар, жаяу бұрқасын. Оңтүстік-батыстан жел соғады, күші 15-20 м/с. Ауа температурасы түнде 8-10 градус аяз, күндіз </a:t>
            </a:r>
            <a:r>
              <a:rPr lang="ru-RU" sz="1200" dirty="0" smtClean="0">
                <a:latin typeface="Times New Roman" pitchFamily="18" charset="0"/>
                <a:cs typeface="Times New Roman" pitchFamily="18" charset="0"/>
              </a:rPr>
              <a:t>1-3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p>
          <a:p>
            <a:pPr indent="182563" algn="just"/>
            <a:endParaRPr lang="kk-KZ" sz="1100" dirty="0" smtClean="0">
              <a:latin typeface="Times New Roman" pitchFamily="18" charset="0"/>
              <a:cs typeface="Times New Roman" pitchFamily="18" charset="0"/>
            </a:endParaRPr>
          </a:p>
          <a:p>
            <a:pPr indent="182563" algn="ctr"/>
            <a:r>
              <a:rPr lang="kk-KZ" sz="1100" b="1" dirty="0" smtClean="0">
                <a:solidFill>
                  <a:srgbClr val="000000"/>
                </a:solidFill>
                <a:latin typeface="Times New Roman" pitchFamily="18" charset="0"/>
                <a:cs typeface="Times New Roman" pitchFamily="18" charset="0"/>
              </a:rPr>
              <a:t>17 қаңтарға</a:t>
            </a:r>
            <a:r>
              <a:rPr lang="ru-RU" altLang="ru-RU" sz="1100" b="1" dirty="0" smtClean="0">
                <a:solidFill>
                  <a:srgbClr val="000000"/>
                </a:solidFill>
                <a:latin typeface="Times New Roman" pitchFamily="18" charset="0"/>
                <a:cs typeface="Times New Roman" pitchFamily="18" charset="0"/>
              </a:rPr>
              <a:t> ауа-райы болжамы</a:t>
            </a:r>
            <a:endParaRPr lang="ru-RU" sz="1100" b="1" dirty="0" smtClean="0">
              <a:solidFill>
                <a:srgbClr val="000000"/>
              </a:solidFill>
              <a:latin typeface="Times New Roman" pitchFamily="18" charset="0"/>
              <a:cs typeface="Times New Roman" pitchFamily="18" charset="0"/>
            </a:endParaRPr>
          </a:p>
          <a:p>
            <a:pPr indent="182563" algn="ctr"/>
            <a:r>
              <a:rPr lang="ru-RU" sz="1100" b="1" dirty="0" smtClean="0">
                <a:solidFill>
                  <a:srgbClr val="000000"/>
                </a:solidFill>
                <a:latin typeface="Times New Roman" pitchFamily="18" charset="0"/>
                <a:cs typeface="Times New Roman" pitchFamily="18" charset="0"/>
              </a:rPr>
              <a:t>2022 </a:t>
            </a:r>
            <a:r>
              <a:rPr lang="ru-RU" sz="1100" b="1" dirty="0">
                <a:solidFill>
                  <a:srgbClr val="000000"/>
                </a:solidFill>
                <a:latin typeface="Times New Roman" pitchFamily="18" charset="0"/>
                <a:cs typeface="Times New Roman" pitchFamily="18" charset="0"/>
              </a:rPr>
              <a:t>ж. </a:t>
            </a:r>
            <a:r>
              <a:rPr lang="kk-KZ" sz="1100" b="1" dirty="0" smtClean="0">
                <a:solidFill>
                  <a:srgbClr val="000000"/>
                </a:solidFill>
                <a:latin typeface="Times New Roman" pitchFamily="18" charset="0"/>
                <a:cs typeface="Times New Roman" pitchFamily="18" charset="0"/>
              </a:rPr>
              <a:t>16 қаңтар </a:t>
            </a:r>
            <a:r>
              <a:rPr 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17 </a:t>
            </a:r>
            <a:r>
              <a:rPr lang="ru-RU" altLang="ru-RU" sz="1100" b="1" dirty="0" err="1" smtClean="0">
                <a:solidFill>
                  <a:srgbClr val="000000"/>
                </a:solidFill>
                <a:latin typeface="Times New Roman" pitchFamily="18" charset="0"/>
                <a:cs typeface="Times New Roman" pitchFamily="18" charset="0"/>
              </a:rPr>
              <a:t>қаңтарға </a:t>
            </a:r>
            <a:r>
              <a:rPr lang="ru-RU" sz="1100" b="1" dirty="0" smtClean="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a:t>
            </a:r>
            <a:r>
              <a:rPr lang="ru-RU" sz="1100" b="1" dirty="0" err="1">
                <a:solidFill>
                  <a:srgbClr val="000000"/>
                </a:solidFill>
                <a:latin typeface="Times New Roman" pitchFamily="18" charset="0"/>
                <a:cs typeface="Times New Roman" pitchFamily="18" charset="0"/>
              </a:rPr>
              <a:t> дейін</a:t>
            </a:r>
            <a:r>
              <a:rPr lang="ru-RU" sz="1100" b="1" dirty="0">
                <a:solidFill>
                  <a:srgbClr val="000000"/>
                </a:solidFill>
                <a:latin typeface="Times New Roman" pitchFamily="18" charset="0"/>
                <a:cs typeface="Times New Roman" pitchFamily="18" charset="0"/>
              </a:rPr>
              <a:t>   </a:t>
            </a:r>
            <a:endParaRPr lang="ru-RU" sz="11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Қар, жаяу бұрқасын. Оңтүстік-батыстан</a:t>
            </a:r>
            <a:r>
              <a:rPr lang="kk-KZ" sz="1200" dirty="0" smtClean="0"/>
              <a:t> </a:t>
            </a:r>
            <a:r>
              <a:rPr lang="kk-KZ" sz="1200" dirty="0" smtClean="0">
                <a:latin typeface="Times New Roman" pitchFamily="18" charset="0"/>
                <a:cs typeface="Times New Roman" pitchFamily="18" charset="0"/>
              </a:rPr>
              <a:t>жел соғады, күші 9-14, екпіні 15-20 м/с. Ауа температурасы 9-11 градус аяз.</a:t>
            </a:r>
            <a:endParaRPr lang="ru-RU" sz="1200" dirty="0">
              <a:latin typeface="Times New Roman" pitchFamily="18" charset="0"/>
              <a:cs typeface="Times New Roman" pitchFamily="18" charset="0"/>
            </a:endParaRPr>
          </a:p>
        </p:txBody>
      </p:sp>
      <p:sp>
        <p:nvSpPr>
          <p:cNvPr id="22" name="TextBox 13"/>
          <p:cNvSpPr txBox="1"/>
          <p:nvPr/>
        </p:nvSpPr>
        <p:spPr>
          <a:xfrm>
            <a:off x="4929942" y="3252874"/>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37125" y="2167683"/>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16, 2022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17 </a:t>
            </a:r>
            <a:r>
              <a:rPr lang="ru-RU" sz="1200" dirty="0" err="1" smtClean="0">
                <a:solidFill>
                  <a:schemeClr val="tx1"/>
                </a:solidFill>
                <a:latin typeface="Times New Roman" panose="02020603050405020304" pitchFamily="18" charset="0"/>
                <a:cs typeface="Times New Roman" panose="02020603050405020304" pitchFamily="18" charset="0"/>
              </a:rPr>
              <a:t>қаңтарға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err="1">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12767</TotalTime>
  <Words>572</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2123</cp:revision>
  <cp:lastPrinted>2021-07-01T03:56:27Z</cp:lastPrinted>
  <dcterms:created xsi:type="dcterms:W3CDTF">2018-03-27T06:03:00Z</dcterms:created>
  <dcterms:modified xsi:type="dcterms:W3CDTF">2022-01-15T09:11:26Z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