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53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1429312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января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Облачно, осадки, временами сильные, преимущественно дождь. Ветер юго-западный, западный 15-20, порывы                              23 м/с. Температура воздуха ночью 6-8, днем 10-12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января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16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17 января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осадки (дождь, снег). Ветер юго-западный, западный 8-13 м/с. Температура воздуха ночью 4-6 тепла.</a:t>
            </a: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12727</TotalTime>
  <Words>559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2012</cp:revision>
  <cp:lastPrinted>2021-07-01T03:56:27Z</cp:lastPrinted>
  <dcterms:created xsi:type="dcterms:W3CDTF">2018-03-27T06:03:00Z</dcterms:created>
  <dcterms:modified xsi:type="dcterms:W3CDTF">2022-01-15T09:28:20Z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