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smtClean="0">
                <a:latin typeface="Times New Roman" panose="02020603050405020304" pitchFamily="18" charset="0"/>
                <a:cs typeface="Times New Roman" panose="02020603050405020304" pitchFamily="18" charset="0"/>
              </a:rPr>
              <a:t>Талдықорған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16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қаңтар 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қаңтар 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 күші 5-10 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sym typeface="+mn-ea"/>
              </a:rPr>
              <a:t>Ауа</a:t>
            </a:r>
            <a:r>
              <a:rPr lang="ru-RU" sz="1100" dirty="0" smtClean="0">
                <a:latin typeface="Times New Roman" pitchFamily="18" charset="0"/>
                <a:cs typeface="Times New Roman" pitchFamily="18" charset="0"/>
                <a:sym typeface="+mn-ea"/>
              </a:rPr>
              <a:t> </a:t>
            </a:r>
            <a:r>
              <a:rPr lang="ru-RU" sz="1100" dirty="0" err="1" smtClean="0">
                <a:latin typeface="Times New Roman" pitchFamily="18" charset="0"/>
                <a:cs typeface="Times New Roman" pitchFamily="18" charset="0"/>
                <a:sym typeface="+mn-ea"/>
              </a:rPr>
              <a:t>температурасы</a:t>
            </a:r>
            <a:r>
              <a:rPr lang="ru-RU" sz="1100" dirty="0" smtClean="0">
                <a:latin typeface="Times New Roman" pitchFamily="18" charset="0"/>
                <a:cs typeface="Times New Roman" pitchFamily="18" charset="0"/>
                <a:sym typeface="+mn-ea"/>
              </a:rPr>
              <a:t> </a:t>
            </a:r>
            <a:r>
              <a:rPr lang="ru-RU" sz="1100" dirty="0" err="1" smtClean="0">
                <a:latin typeface="Times New Roman" pitchFamily="18" charset="0"/>
                <a:cs typeface="Times New Roman" pitchFamily="18" charset="0"/>
                <a:sym typeface="+mn-ea"/>
              </a:rPr>
              <a:t>түнде </a:t>
            </a:r>
            <a:r>
              <a:rPr lang="ru-RU" sz="1100" dirty="0" smtClean="0">
                <a:latin typeface="Times New Roman" pitchFamily="18" charset="0"/>
                <a:cs typeface="Times New Roman" pitchFamily="18" charset="0"/>
                <a:sym typeface="+mn-ea"/>
              </a:rPr>
              <a:t>0-2 градус </a:t>
            </a:r>
            <a:r>
              <a:rPr lang="ru-RU" sz="1100" dirty="0" err="1" smtClean="0">
                <a:latin typeface="Times New Roman" pitchFamily="18" charset="0"/>
                <a:cs typeface="Times New Roman" pitchFamily="18" charset="0"/>
                <a:sym typeface="+mn-ea"/>
              </a:rPr>
              <a:t>аяз</a:t>
            </a:r>
            <a:r>
              <a:rPr lang="kk-KZ" sz="1100" dirty="0" smtClean="0">
                <a:latin typeface="Times New Roman" pitchFamily="18" charset="0"/>
                <a:cs typeface="Times New Roman" pitchFamily="18" charset="0"/>
              </a:rPr>
              <a:t>, күндіз 6-8 градус жылы.</a:t>
            </a:r>
            <a:endParaRPr lang="kk-KZ" altLang="ru-RU" sz="1100" dirty="0" smtClean="0">
              <a:latin typeface="Times New Roman" pitchFamily="18" charset="0"/>
              <a:cs typeface="Times New Roman" pitchFamily="18" charset="0"/>
            </a:endParaRPr>
          </a:p>
          <a:p>
            <a:pPr algn="ctr"/>
            <a:endParaRPr lang="kk-KZ" altLang="ru-RU" sz="1100" b="1" dirty="0" smtClean="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17 </a:t>
            </a:r>
            <a:r>
              <a:rPr lang="kk-KZ" altLang="ru-RU" sz="1100" b="1" dirty="0" smtClean="0">
                <a:latin typeface="Times New Roman" pitchFamily="18" charset="0"/>
                <a:cs typeface="Times New Roman" pitchFamily="18" charset="0"/>
              </a:rPr>
              <a:t>қаңтар</a:t>
            </a:r>
          </a:p>
          <a:p>
            <a:pPr algn="ctr"/>
            <a:r>
              <a:rPr lang="ru-RU" sz="1100" b="1" dirty="0" smtClean="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қаңтар 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17</a:t>
            </a:r>
            <a:r>
              <a:rPr lang="kk-KZ" altLang="ru-RU" sz="1100" b="1" dirty="0" smtClean="0">
                <a:latin typeface="Times New Roman" pitchFamily="18" charset="0"/>
                <a:cs typeface="Times New Roman" pitchFamily="18" charset="0"/>
              </a:rPr>
              <a:t> қаңтар</a:t>
            </a:r>
            <a:endParaRPr lang="ru-RU" sz="1100" b="1" dirty="0" smtClean="0">
              <a:latin typeface="Times New Roman" pitchFamily="18" charset="0"/>
              <a:cs typeface="Times New Roman" pitchFamily="18" charset="0"/>
            </a:endParaRPr>
          </a:p>
          <a:p>
            <a:pPr algn="ctr"/>
            <a:r>
              <a:rPr lang="ru-RU" sz="1100" b="1" dirty="0" err="1" smtClean="0">
                <a:latin typeface="Times New Roman" pitchFamily="18" charset="0"/>
                <a:cs typeface="Times New Roman" pitchFamily="18" charset="0"/>
              </a:rPr>
              <a:t>сағ.09-ға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fontAlgn="auto">
              <a:spcBef>
                <a:spcPts val="0"/>
              </a:spcBef>
              <a:spcAft>
                <a:spcPts val="0"/>
              </a:spcAft>
              <a:defRPr/>
            </a:pP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Оңтүстік-батыстан жел соғады, күші 2-7 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sym typeface="+mn-ea"/>
              </a:rPr>
              <a:t>Ауа</a:t>
            </a:r>
            <a:r>
              <a:rPr lang="ru-RU" sz="1100" dirty="0" smtClean="0">
                <a:latin typeface="Times New Roman" pitchFamily="18" charset="0"/>
                <a:cs typeface="Times New Roman" pitchFamily="18" charset="0"/>
                <a:sym typeface="+mn-ea"/>
              </a:rPr>
              <a:t> </a:t>
            </a:r>
            <a:r>
              <a:rPr lang="ru-RU" sz="1100" dirty="0" err="1">
                <a:latin typeface="Times New Roman" pitchFamily="18" charset="0"/>
                <a:cs typeface="Times New Roman" pitchFamily="18" charset="0"/>
                <a:sym typeface="+mn-ea"/>
              </a:rPr>
              <a:t>температурасы</a:t>
            </a:r>
            <a:r>
              <a:rPr lang="ru-RU" sz="1100" dirty="0">
                <a:latin typeface="Times New Roman" pitchFamily="18" charset="0"/>
                <a:cs typeface="Times New Roman" pitchFamily="18" charset="0"/>
                <a:sym typeface="+mn-ea"/>
              </a:rPr>
              <a:t> </a:t>
            </a:r>
            <a:r>
              <a:rPr lang="ru-RU" sz="1100" dirty="0" smtClean="0">
                <a:latin typeface="Times New Roman" pitchFamily="18" charset="0"/>
                <a:cs typeface="Times New Roman" pitchFamily="18" charset="0"/>
                <a:sym typeface="+mn-ea"/>
              </a:rPr>
              <a:t>0-2 градус </a:t>
            </a:r>
            <a:r>
              <a:rPr lang="ru-RU" sz="1100" dirty="0" err="1" smtClean="0">
                <a:latin typeface="Times New Roman" pitchFamily="18" charset="0"/>
                <a:cs typeface="Times New Roman" pitchFamily="18" charset="0"/>
                <a:sym typeface="+mn-ea"/>
              </a:rPr>
              <a:t>аяз</a:t>
            </a:r>
            <a:r>
              <a:rPr lang="ru-RU" sz="1100" dirty="0" smtClean="0">
                <a:latin typeface="Times New Roman" pitchFamily="18" charset="0"/>
                <a:cs typeface="Times New Roman" pitchFamily="18" charset="0"/>
                <a:sym typeface="+mn-ea"/>
              </a:rPr>
              <a:t>. </a:t>
            </a:r>
            <a:endParaRPr lang="ru-RU" sz="1100" dirty="0">
              <a:latin typeface="Times New Roman"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12817</TotalTime>
  <Words>539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2066</cp:revision>
  <cp:lastPrinted>2021-07-01T03:56:27Z</cp:lastPrinted>
  <dcterms:created xsi:type="dcterms:W3CDTF">2018-03-27T06:03:00Z</dcterms:created>
  <dcterms:modified xsi:type="dcterms:W3CDTF">2022-01-15T09:17:55Z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