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53" y="4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3609496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Нур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-Султан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824356550"/>
              </p:ext>
            </p:extLst>
          </p:nvPr>
        </p:nvGraphicFramePr>
        <p:xfrm>
          <a:off x="5090418" y="650274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ря 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08562" y="115888"/>
            <a:ext cx="4768850" cy="276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5738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Нур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-Султан</a:t>
            </a:r>
          </a:p>
          <a:p>
            <a:pPr indent="185738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16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</a:p>
          <a:p>
            <a:pPr indent="185738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января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  <a:p>
            <a:pPr indent="185738" algn="ctr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        О</a:t>
            </a:r>
            <a:r>
              <a:rPr lang="ru-RU" sz="1200" dirty="0" smtClean="0">
                <a:latin typeface="Times New Roman"/>
                <a:ea typeface="Times New Roman"/>
              </a:rPr>
              <a:t>блачно, утром и днем осадки (преимущественно снег). Низовая метель. Ветер юго-западный 9-14, порывы 15-20 м/с. Температура воздуха ночью 10-12 мороза, днем около 0 градусов.</a:t>
            </a:r>
          </a:p>
          <a:p>
            <a:pPr algn="just">
              <a:spcAft>
                <a:spcPts val="0"/>
              </a:spcAf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17 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5738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         Переменная облачность, </a:t>
            </a:r>
            <a:r>
              <a:rPr lang="ru-RU" sz="12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/>
                <a:ea typeface="Times New Roman"/>
              </a:rPr>
              <a:t>. Ветер юго-западный         9-14 м/с. Температура воздуха 6-8 мороза. </a:t>
            </a:r>
            <a:endParaRPr lang="ru-RU" sz="1100" dirty="0" smtClean="0">
              <a:latin typeface="Calibri"/>
              <a:ea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SimSun"/>
              </a:rPr>
              <a:t> </a:t>
            </a:r>
            <a:endParaRPr lang="ru-RU" sz="1100" dirty="0" smtClean="0">
              <a:latin typeface="Calibri"/>
              <a:ea typeface="Times New Roman"/>
            </a:endParaRPr>
          </a:p>
          <a:p>
            <a:pPr algn="just">
              <a:spcAft>
                <a:spcPts val="0"/>
              </a:spcAft>
            </a:pPr>
            <a:endParaRPr lang="ru-RU" sz="1200" dirty="0">
              <a:latin typeface="Calibri"/>
              <a:ea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2643182"/>
            <a:ext cx="4681537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пониженный, 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5294426"/>
              </p:ext>
            </p:extLst>
          </p:nvPr>
        </p:nvGraphicFramePr>
        <p:xfrm>
          <a:off x="5022523" y="4159958"/>
          <a:ext cx="4667576" cy="22499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1170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4833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17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017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17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1989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kk-KZ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17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17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17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43305803"/>
                  </a:ext>
                </a:extLst>
              </a:tr>
              <a:tr h="21017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42685" y="4042353"/>
            <a:ext cx="4808537" cy="267765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Телжан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Шонанұлы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47, район лесозавода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пр.Туран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, 2/1 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центральная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спасательная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станция</a:t>
            </a:r>
            <a:endParaRPr lang="en-US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Акжол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отстойника сточных вод «Астана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Тазалык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en-US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ул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2/1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 eaLnBrk="0" hangingPunct="0"/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пост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№ 8 – 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ул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Бабатайулы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д. 24, Коктал-1,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Сарыаркинский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район</a:t>
            </a:r>
            <a:endParaRPr lang="en-US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пост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№ 9 – 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ул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А.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Байтурсынова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25,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Мечеть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Х.Султан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Алматинский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район</a:t>
            </a:r>
            <a:endParaRPr lang="en-US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пост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№ 10 –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ул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К.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Мунайтпасова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13,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Алматинский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район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84381839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М.Б.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47732852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79114655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9960" y="4628221"/>
            <a:ext cx="477570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">
              <a:defRPr/>
            </a:pPr>
            <a:r>
              <a:rPr lang="ru-RU" sz="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13138</TotalTime>
  <Words>669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2017</cp:revision>
  <cp:lastPrinted>2021-07-01T07:38:07Z</cp:lastPrinted>
  <dcterms:created xsi:type="dcterms:W3CDTF">2018-03-27T06:03:00Z</dcterms:created>
  <dcterms:modified xsi:type="dcterms:W3CDTF">2022-01-15T09:02:31Z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