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41053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6421" y="4378288"/>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қаңтарға</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itchFamily="18" charset="0"/>
                <a:cs typeface="Times New Roman" pitchFamily="18" charset="0"/>
              </a:rPr>
              <a:t>2022 ж. 15 </a:t>
            </a:r>
            <a:r>
              <a:rPr lang="ru-RU" sz="1200" b="1" dirty="0" err="1">
                <a:solidFill>
                  <a:prstClr val="black"/>
                </a:solidFill>
                <a:latin typeface="Times New Roman" pitchFamily="18" charset="0"/>
                <a:cs typeface="Times New Roman" pitchFamily="18" charset="0"/>
              </a:rPr>
              <a:t>қаңтар</a:t>
            </a:r>
            <a:r>
              <a:rPr lang="ru-RU" sz="1200" b="1" dirty="0" smtClean="0">
                <a:latin typeface="Times New Roman" pitchFamily="18" charset="0"/>
                <a:cs typeface="Times New Roman" pitchFamily="18" charset="0"/>
              </a:rPr>
              <a:t> с. </a:t>
            </a:r>
            <a:r>
              <a:rPr lang="ru-RU" sz="1200" b="1" dirty="0">
                <a:latin typeface="Times New Roman" pitchFamily="18" charset="0"/>
                <a:cs typeface="Times New Roman" pitchFamily="18" charset="0"/>
              </a:rPr>
              <a:t>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21-ге </a:t>
            </a:r>
            <a:r>
              <a:rPr lang="ru-RU" sz="1200" b="1" dirty="0" err="1" smtClean="0">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кей уақытта 23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17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16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17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Кей уақытта жауын-шашын (көбінесе жаңбыр), </a:t>
            </a:r>
            <a:r>
              <a:rPr lang="kk-KZ" sz="1200" dirty="0" smtClean="0">
                <a:latin typeface="Times New Roman" pitchFamily="18" charset="0"/>
                <a:cs typeface="Times New Roman" pitchFamily="18" charset="0"/>
              </a:rPr>
              <a:t>тұман болады. Солтүстік</a:t>
            </a:r>
            <a:r>
              <a:rPr lang="kk-KZ" sz="1200" dirty="0" smtClean="0">
                <a:solidFill>
                  <a:prstClr val="black"/>
                </a:solidFill>
                <a:latin typeface="Times New Roman"/>
                <a:ea typeface="Calibri"/>
              </a:rPr>
              <a:t>-шығыст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4906" y="398494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16, 17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13132</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2096</cp:revision>
  <cp:lastPrinted>2022-01-15T06:49:02Z</cp:lastPrinted>
  <dcterms:created xsi:type="dcterms:W3CDTF">2018-03-27T06:03:00Z</dcterms:created>
  <dcterms:modified xsi:type="dcterms:W3CDTF">2022-01-15T09:19:36Z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