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53" y="4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0021937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4327230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4714041"/>
              </p:ext>
            </p:extLst>
          </p:nvPr>
        </p:nvGraphicFramePr>
        <p:xfrm>
          <a:off x="5029423" y="4770463"/>
          <a:ext cx="4691064" cy="17336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661615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Временами туман.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9-14, порывы 15-20, временами 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 января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Временами осадки (преимущественно дождь), туман.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м/с. Температура воздуха ночью 2-4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02733" y="3765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12904</TotalTime>
  <Words>597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2042</cp:revision>
  <cp:lastPrinted>2022-01-15T06:46:20Z</cp:lastPrinted>
  <dcterms:created xsi:type="dcterms:W3CDTF">2018-03-27T06:03:00Z</dcterms:created>
  <dcterms:modified xsi:type="dcterms:W3CDTF">2022-01-15T09:19:40Z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