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45138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ожидаются осадки (преимущественно снег), гололед,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ночью порывы 15-20 м/с. Температура воздуха ночью и днем 7-9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небольшой снег. Ветер юго-западный 5-10 м/с. Температура воздуха 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567566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12895</TotalTime>
  <Words>622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2011</cp:revision>
  <cp:lastPrinted>2021-02-03T11:37:00Z</cp:lastPrinted>
  <dcterms:created xsi:type="dcterms:W3CDTF">2018-03-27T06:03:00Z</dcterms:created>
  <dcterms:modified xsi:type="dcterms:W3CDTF">2022-01-15T08:48:06Z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