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53"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206591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384" y="3866015"/>
            <a:ext cx="480164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9368655"/>
              </p:ext>
            </p:extLst>
          </p:nvPr>
        </p:nvGraphicFramePr>
        <p:xfrm>
          <a:off x="5025120" y="4221088"/>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3397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smtClean="0">
                <a:latin typeface="Times New Roman" panose="02020603050405020304" pitchFamily="18" charset="0"/>
                <a:cs typeface="Times New Roman" panose="02020603050405020304" pitchFamily="18" charset="0"/>
              </a:rPr>
              <a:t>Орал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16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2022 ж. 15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a:t>
            </a:r>
            <a:r>
              <a:rPr lang="ru-RU" altLang="ru-RU" sz="1200" b="1" dirty="0" err="1" smtClean="0">
                <a:latin typeface="Times New Roman" panose="02020603050405020304" pitchFamily="18" charset="0"/>
                <a:cs typeface="Times New Roman" panose="02020603050405020304" pitchFamily="18" charset="0"/>
              </a:rPr>
              <a:t>астап</a:t>
            </a:r>
            <a:r>
              <a:rPr lang="ru-RU" altLang="ru-RU" sz="1200" b="1" dirty="0" smtClean="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Көшпелі бұлтты, түнде қар, жаяу бұрқасын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8-10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p>
          <a:p>
            <a:pPr lvl="0" algn="just"/>
            <a:endParaRPr lang="ru-RU" sz="1200" dirty="0" smtClean="0">
              <a:latin typeface="Times New Roman" pitchFamily="18" charset="0"/>
              <a:cs typeface="Times New Roman" pitchFamily="18" charset="0"/>
            </a:endParaRPr>
          </a:p>
          <a:p>
            <a:pPr indent="182563" algn="ctr">
              <a:spcBef>
                <a:spcPts val="200"/>
              </a:spcBef>
            </a:pP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200" b="1" dirty="0" smtClean="0">
                <a:solidFill>
                  <a:srgbClr val="000000"/>
                </a:solidFill>
                <a:latin typeface="Times New Roman" panose="02020603050405020304" pitchFamily="18" charset="0"/>
                <a:cs typeface="Times New Roman" panose="02020603050405020304" pitchFamily="18" charset="0"/>
                <a:sym typeface="+mn-ea"/>
              </a:rPr>
              <a:t> 15 қаңтар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2022 ж. 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 қар</a:t>
            </a:r>
            <a:r>
              <a:rPr lang="kk-KZ" sz="1200" dirty="0">
                <a:latin typeface="Times New Roman" pitchFamily="18" charset="0"/>
                <a:cs typeface="Times New Roman" pitchFamily="18" charset="0"/>
              </a:rPr>
              <a:t>, жаяу </a:t>
            </a:r>
            <a:r>
              <a:rPr lang="kk-KZ" sz="1200" dirty="0" smtClean="0">
                <a:latin typeface="Times New Roman" pitchFamily="18" charset="0"/>
                <a:cs typeface="Times New Roman" pitchFamily="18" charset="0"/>
              </a:rPr>
              <a:t>бұрқасын</a:t>
            </a:r>
            <a:r>
              <a:rPr lang="ru-RU"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8-10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0" y="34154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728434"/>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kk-KZ" sz="1100" b="1" dirty="0" smtClean="0">
                <a:solidFill>
                  <a:schemeClr val="tx1"/>
                </a:solidFill>
                <a:latin typeface="Times New Roman" panose="02020603050405020304" pitchFamily="18" charset="0"/>
                <a:cs typeface="Times New Roman" panose="02020603050405020304" pitchFamily="18" charset="0"/>
              </a:rPr>
              <a:t>қаңтар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a:t>
            </a:r>
            <a:r>
              <a:rPr lang="kk-KZ" sz="1100" dirty="0"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Акимгужина</a:t>
            </a:r>
            <a:r>
              <a:rPr lang="ru-RU" altLang="ru-RU" sz="1200" b="1" i="1"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13026</TotalTime>
  <Words>594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2118</cp:revision>
  <cp:lastPrinted>2021-07-01T03:56:27Z</cp:lastPrinted>
  <dcterms:created xsi:type="dcterms:W3CDTF">2018-03-27T06:03:00Z</dcterms:created>
  <dcterms:modified xsi:type="dcterms:W3CDTF">2022-01-15T09:25:52Z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