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53" y="4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55448548"/>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25122" y="221034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16, </a:t>
            </a:r>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17 </a:t>
            </a:r>
            <a:r>
              <a:rPr lang="ru-RU" sz="1200" dirty="0" smtClean="0">
                <a:solidFill>
                  <a:schemeClr val="tx1"/>
                </a:solidFill>
                <a:latin typeface="Times New Roman" panose="02020603050405020304" pitchFamily="18" charset="0"/>
                <a:cs typeface="Times New Roman" panose="02020603050405020304" pitchFamily="18" charset="0"/>
              </a:rPr>
              <a:t>қаңтарына қараған </a:t>
            </a:r>
            <a:r>
              <a:rPr lang="ru-RU" sz="12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етеді.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Жалпы </a:t>
            </a:r>
            <a:r>
              <a:rPr lang="ru-RU" sz="1200" dirty="0">
                <a:solidFill>
                  <a:schemeClr val="tx1"/>
                </a:solidFill>
                <a:latin typeface="Times New Roman" panose="02020603050405020304" pitchFamily="18" charset="0"/>
                <a:cs typeface="Times New Roman" panose="02020603050405020304" pitchFamily="18" charset="0"/>
              </a:rPr>
              <a:t>қала бойынша ауаның ластану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деп </a:t>
            </a:r>
            <a:r>
              <a:rPr lang="ru-RU" sz="12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82624164"/>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қаңтар</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186204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16 қаңтарға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15 </a:t>
            </a:r>
            <a:r>
              <a:rPr lang="ru-RU" altLang="ru-RU" sz="1100" b="1" dirty="0" err="1" smtClean="0">
                <a:solidFill>
                  <a:srgbClr val="000000"/>
                </a:solidFill>
                <a:latin typeface="Times New Roman" panose="02020603050405020304" pitchFamily="18" charset="0"/>
                <a:cs typeface="Times New Roman" panose="02020603050405020304" pitchFamily="18" charset="0"/>
              </a:rPr>
              <a:t>қаңтар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16 </a:t>
            </a:r>
            <a:r>
              <a:rPr lang="ru-RU" altLang="ru-RU" sz="1100" b="1" dirty="0" err="1" smtClean="0">
                <a:solidFill>
                  <a:srgbClr val="000000"/>
                </a:solidFill>
                <a:latin typeface="Times New Roman" panose="02020603050405020304" pitchFamily="18" charset="0"/>
                <a:cs typeface="Times New Roman" panose="02020603050405020304" pitchFamily="18" charset="0"/>
              </a:rPr>
              <a:t>қаңтар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Бұлтты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жаңбыр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қар</a:t>
            </a:r>
            <a:r>
              <a:rPr lang="ru-RU" sz="1200" dirty="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батыстан</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9-14, түнде екпіні 17-22 м</a:t>
            </a:r>
            <a:r>
              <a:rPr lang="ru-RU" sz="1200" dirty="0" smtClean="0">
                <a:solidFill>
                  <a:prstClr val="black"/>
                </a:solidFill>
                <a:latin typeface="Times New Roman" pitchFamily="18" charset="0"/>
                <a:cs typeface="Times New Roman" pitchFamily="18" charset="0"/>
              </a:rPr>
              <a:t>/с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және</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1-3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a:t>
            </a:r>
          </a:p>
          <a:p>
            <a:pPr lvl="0" algn="ctr"/>
            <a:endParaRPr lang="kk-KZ"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17 қаңтарға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16 </a:t>
            </a:r>
            <a:r>
              <a:rPr lang="ru-RU" sz="1100" b="1" dirty="0" err="1" smtClean="0">
                <a:solidFill>
                  <a:srgbClr val="000000"/>
                </a:solidFill>
                <a:latin typeface="Times New Roman" panose="02020603050405020304" pitchFamily="18" charset="0"/>
                <a:cs typeface="Times New Roman" panose="02020603050405020304" pitchFamily="18" charset="0"/>
              </a:rPr>
              <a:t>қаңтар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17 </a:t>
            </a:r>
            <a:r>
              <a:rPr lang="ru-RU" sz="1100" b="1" dirty="0" err="1" smtClean="0">
                <a:solidFill>
                  <a:srgbClr val="000000"/>
                </a:solidFill>
                <a:latin typeface="Times New Roman" panose="02020603050405020304" pitchFamily="18" charset="0"/>
                <a:cs typeface="Times New Roman" panose="02020603050405020304" pitchFamily="18" charset="0"/>
              </a:rPr>
              <a:t>қаңтар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200" dirty="0" smtClean="0">
                <a:solidFill>
                  <a:srgbClr val="000000"/>
                </a:solidFill>
                <a:latin typeface="Times New Roman" panose="02020603050405020304" pitchFamily="18" charset="0"/>
                <a:cs typeface="Times New Roman" panose="02020603050405020304" pitchFamily="18" charset="0"/>
                <a:sym typeface="+mn-ea"/>
              </a:rPr>
              <a:t>           Б</a:t>
            </a:r>
            <a:r>
              <a:rPr lang="ru-RU" sz="1200" dirty="0" err="1" smtClean="0">
                <a:solidFill>
                  <a:prstClr val="black"/>
                </a:solidFill>
                <a:latin typeface="Times New Roman" pitchFamily="18" charset="0"/>
                <a:cs typeface="Times New Roman" pitchFamily="18" charset="0"/>
              </a:rPr>
              <a:t>ұлтты</a:t>
            </a:r>
            <a:r>
              <a:rPr lang="ru-RU" sz="1200" dirty="0" smtClean="0">
                <a:solidFill>
                  <a:prstClr val="black"/>
                </a:solidFill>
                <a:latin typeface="Times New Roman" pitchFamily="18" charset="0"/>
                <a:cs typeface="Times New Roman"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 </a:t>
            </a:r>
            <a:r>
              <a:rPr lang="ru-RU" sz="1200" dirty="0" smtClean="0">
                <a:solidFill>
                  <a:srgbClr val="000000"/>
                </a:solidFill>
                <a:latin typeface="Times New Roman" panose="02020603050405020304" pitchFamily="18" charset="0"/>
                <a:cs typeface="Times New Roman" panose="02020603050405020304" pitchFamily="18" charset="0"/>
                <a:sym typeface="+mn-ea"/>
              </a:rPr>
              <a:t>(</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жа</a:t>
            </a:r>
            <a:r>
              <a:rPr lang="kk-KZ" sz="1200" dirty="0" smtClean="0">
                <a:solidFill>
                  <a:srgbClr val="000000"/>
                </a:solidFill>
                <a:latin typeface="Times New Roman" panose="02020603050405020304" pitchFamily="18" charset="0"/>
                <a:cs typeface="Times New Roman" panose="02020603050405020304" pitchFamily="18" charset="0"/>
                <a:sym typeface="+mn-ea"/>
              </a:rPr>
              <a:t>ңбыр, қар</a:t>
            </a:r>
            <a:r>
              <a:rPr lang="ru-RU" sz="1200" dirty="0" smtClean="0">
                <a:solidFill>
                  <a:srgbClr val="000000"/>
                </a:solidFill>
                <a:latin typeface="Times New Roman" panose="02020603050405020304" pitchFamily="18" charset="0"/>
                <a:cs typeface="Times New Roman" panose="02020603050405020304" pitchFamily="18" charset="0"/>
                <a:sym typeface="+mn-ea"/>
              </a:rPr>
              <a:t>)</a:t>
            </a:r>
            <a:r>
              <a:rPr lang="kk-KZ" sz="1200" dirty="0" smtClean="0">
                <a:solidFill>
                  <a:srgbClr val="000000"/>
                </a:solidFill>
                <a:latin typeface="Times New Roman" panose="02020603050405020304" pitchFamily="18" charset="0"/>
                <a:cs typeface="Times New Roman" panose="02020603050405020304" pitchFamily="18" charset="0"/>
                <a:sym typeface="+mn-ea"/>
              </a:rPr>
              <a:t>. Жел </a:t>
            </a:r>
            <a:r>
              <a:rPr lang="ru-RU" sz="1200" dirty="0" err="1" smtClean="0">
                <a:solidFill>
                  <a:prstClr val="black"/>
                </a:solidFill>
                <a:latin typeface="Times New Roman" pitchFamily="18" charset="0"/>
                <a:cs typeface="Times New Roman" pitchFamily="18" charset="0"/>
              </a:rPr>
              <a:t>солтүстік-батыстан</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күші 9-14 </a:t>
            </a:r>
            <a:r>
              <a:rPr lang="ru-RU" sz="1200" dirty="0" smtClean="0">
                <a:solidFill>
                  <a:prstClr val="black"/>
                </a:solidFill>
                <a:latin typeface="Times New Roman" pitchFamily="18" charset="0"/>
                <a:cs typeface="Times New Roman"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2-4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7502" y="32747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15585</TotalTime>
  <Words>593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2035</cp:revision>
  <cp:lastPrinted>2021-07-01T07:38:07Z</cp:lastPrinted>
  <dcterms:created xsi:type="dcterms:W3CDTF">2018-03-27T06:03:00Z</dcterms:created>
  <dcterms:modified xsi:type="dcterms:W3CDTF">2022-01-15T08:45:35Z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