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53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771733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6860" y="2134915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47554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742217"/>
              </p:ext>
            </p:extLst>
          </p:nvPr>
        </p:nvGraphicFramePr>
        <p:xfrm>
          <a:off x="5041956" y="4005064"/>
          <a:ext cx="4691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Переменная облачность, ночью снег, низовая метель. Ветер юго-западный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11-13, днём 8-10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января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16 января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17 января 2022 г.</a:t>
            </a:r>
            <a:endParaRPr lang="kk-KZ" sz="11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Облачно, снег, низовая метель.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9-14 м/с.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8-10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09409" y="314715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Акимгужина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12818</TotalTime>
  <Words>611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2065</cp:revision>
  <cp:lastPrinted>2021-07-01T03:56:27Z</cp:lastPrinted>
  <dcterms:created xsi:type="dcterms:W3CDTF">2018-03-27T06:03:00Z</dcterms:created>
  <dcterms:modified xsi:type="dcterms:W3CDTF">2022-01-15T09:25:58Z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