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6046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6191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до 21 ч. 16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 осадки (снег, дождь),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9-14, порывы 15-20 м/с. Температура воздуха ночью 10-12,  днем 0-2 тепла.</a:t>
            </a:r>
            <a:endParaRPr lang="x-none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17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м/с. Температура воздуха  ночью 2-4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13897</TotalTime>
  <Words>619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2061</cp:revision>
  <cp:lastPrinted>2021-11-30T05:55:24Z</cp:lastPrinted>
  <dcterms:created xsi:type="dcterms:W3CDTF">2018-03-27T06:03:00Z</dcterms:created>
  <dcterms:modified xsi:type="dcterms:W3CDTF">2022-01-15T09:08:37Z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