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7B1A373F-E2A7-469A-82AF-3389FC540B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448570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931E3-F57F-4421-97C1-178CCD0555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6D907-EDE2-4E3B-BC46-E74918D82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842C9-8E5B-42BD-A061-500E8C3033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435AB-923D-4D6B-8764-99A37D0DC5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FA713-2357-4DAD-9F28-962425CE2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0EFE1-EEBE-4378-A369-3DAC7BD66D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B0D22-81E2-4D00-9159-5E30B753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8B7F-5B06-4923-AE71-CA4316C3F6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68EE-A809-4ED4-B578-958BC7F47F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1ACF0-E25C-4B77-A365-4345C9D1AD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6D670-D534-4025-AB96-F825A7767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41321DB-3CEB-4A96-B693-FEACA55D36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15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16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14-3, днем </a:t>
            </a:r>
            <a:r>
              <a:rPr lang="kk-KZ" sz="1200" dirty="0">
                <a:latin typeface="Times New Roman" pitchFamily="18" charset="0"/>
              </a:rPr>
              <a:t>9-11</a:t>
            </a:r>
            <a:r>
              <a:rPr lang="ru-RU" sz="1200" dirty="0">
                <a:latin typeface="Times New Roman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/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17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17 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2-4 тепла.</a:t>
            </a:r>
            <a:r>
              <a:rPr lang="ru-RU" sz="1200" dirty="0">
                <a:sym typeface="+mn-ea"/>
              </a:rPr>
              <a:t> </a:t>
            </a:r>
            <a:endParaRPr lang="kk-KZ" sz="1200" dirty="0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6 января, ночь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7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13881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65204764"/>
                </p:ext>
              </p:extLst>
            </p:nvPr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Нқрмахамбет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760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2077</cp:revision>
  <cp:lastPrinted>2021-07-01T09:11:30Z</cp:lastPrinted>
  <dcterms:created xsi:type="dcterms:W3CDTF">2018-03-27T06:03:00Z</dcterms:created>
  <dcterms:modified xsi:type="dcterms:W3CDTF">2022-01-15T08:37:06Z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