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53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775506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ночью 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20158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15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Облачно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9-14, ночью порывы 17-22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1-3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на 17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января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Облачно, осадки (дождь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снег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северо-западный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13479</TotalTime>
  <Words>605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1984</cp:revision>
  <cp:lastPrinted>2021-10-15T03:50:29Z</cp:lastPrinted>
  <dcterms:created xsi:type="dcterms:W3CDTF">2018-03-27T06:03:00Z</dcterms:created>
  <dcterms:modified xsi:type="dcterms:W3CDTF">2022-01-15T08:45:38Z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