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53" y="41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93503353"/>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1"/>
            <a:ext cx="4816474"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sz="1200" b="1" dirty="0" smtClean="0">
                <a:solidFill>
                  <a:srgbClr val="000000"/>
                </a:solidFill>
                <a:latin typeface="Times New Roman" panose="02020603050405020304" pitchFamily="18" charset="0"/>
                <a:cs typeface="Times New Roman" panose="02020603050405020304" pitchFamily="18" charset="0"/>
              </a:rPr>
              <a:t>16 </a:t>
            </a:r>
            <a:r>
              <a:rPr lang="kk-KZ" sz="1200" b="1" dirty="0">
                <a:solidFill>
                  <a:srgbClr val="000000"/>
                </a:solidFill>
                <a:latin typeface="Times New Roman" panose="02020603050405020304" pitchFamily="18" charset="0"/>
                <a:cs typeface="Times New Roman" panose="02020603050405020304" pitchFamily="18" charset="0"/>
              </a:rPr>
              <a:t>қаңтар</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15</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16</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Оңтүстік-шығыстан жел соғады оңтүсті-батысқа ауысады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6-8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0-2 </a:t>
            </a:r>
            <a:r>
              <a:rPr lang="ru-RU" sz="1200" dirty="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17 </a:t>
            </a:r>
            <a:r>
              <a:rPr lang="kk-KZ" altLang="ru-RU" sz="1200" b="1" dirty="0">
                <a:solidFill>
                  <a:srgbClr val="000000"/>
                </a:solidFill>
                <a:latin typeface="Times New Roman" panose="02020603050405020304" pitchFamily="18" charset="0"/>
                <a:cs typeface="Times New Roman" panose="02020603050405020304" pitchFamily="18" charset="0"/>
              </a:rPr>
              <a:t>қаңтарға </a:t>
            </a:r>
            <a:r>
              <a:rPr lang="ru-RU" altLang="ru-RU" sz="1200" b="1" dirty="0" smtClean="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ru-RU" sz="1200" b="1" dirty="0" smtClean="0">
                <a:solidFill>
                  <a:srgbClr val="000000"/>
                </a:solidFill>
                <a:latin typeface="Times New Roman" panose="02020603050405020304" pitchFamily="18" charset="0"/>
                <a:cs typeface="Times New Roman" panose="02020603050405020304" pitchFamily="18" charset="0"/>
              </a:rPr>
              <a:t>16</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17</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4-6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27055556"/>
              </p:ext>
            </p:extLst>
          </p:nvPr>
        </p:nvGraphicFramePr>
        <p:xfrm>
          <a:off x="5027449" y="4330303"/>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4141365874"/>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6445" y="383683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15</a:t>
            </a:r>
            <a:r>
              <a:rPr lang="ru-RU" sz="1200" b="1"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52804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630206"/>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16</a:t>
            </a:r>
            <a:r>
              <a:rPr lang="kk-KZ" sz="1200" dirty="0" smtClean="0">
                <a:solidFill>
                  <a:schemeClr val="tx1"/>
                </a:solidFill>
                <a:latin typeface="Times New Roman" panose="02020603050405020304" pitchFamily="18" charset="0"/>
                <a:cs typeface="Times New Roman" panose="02020603050405020304" pitchFamily="18" charset="0"/>
              </a:rPr>
              <a:t>, 17 </a:t>
            </a:r>
            <a:r>
              <a:rPr lang="ru-RU" sz="1200" dirty="0" err="1">
                <a:solidFill>
                  <a:schemeClr val="tx1"/>
                </a:solidFill>
                <a:latin typeface="Times New Roman" panose="02020603050405020304" pitchFamily="18" charset="0"/>
                <a:cs typeface="Times New Roman" panose="02020603050405020304" pitchFamily="18" charset="0"/>
              </a:rPr>
              <a:t>қаңтарына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Жезказган</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r>
              <a:rPr lang="ru-RU" sz="1200" dirty="0" smtClean="0">
                <a:latin typeface="Times New Roman" panose="02020603050405020304" pitchFamily="18" charset="0"/>
                <a:cs typeface="Times New Roman" panose="02020603050405020304" pitchFamily="18" charset="0"/>
              </a:rPr>
              <a:t>№ 1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Жалиля</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В</a:t>
            </a:r>
          </a:p>
          <a:p>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 </a:t>
            </a:r>
            <a:r>
              <a:rPr lang="ru-RU" sz="1200" dirty="0" err="1" smtClean="0">
                <a:latin typeface="Times New Roman" panose="02020603050405020304" pitchFamily="18" charset="0"/>
                <a:cs typeface="Times New Roman" panose="02020603050405020304" pitchFamily="18" charset="0"/>
              </a:rPr>
              <a:t>Сарыарқа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Г </a:t>
            </a:r>
          </a:p>
          <a:p>
            <a:r>
              <a:rPr lang="ru-RU" sz="1200" dirty="0" smtClean="0">
                <a:latin typeface="Times New Roman" panose="02020603050405020304" pitchFamily="18" charset="0"/>
                <a:cs typeface="Times New Roman" panose="02020603050405020304" pitchFamily="18" charset="0"/>
              </a:rPr>
              <a:t>№ 3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Желтоқсан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13176</TotalTime>
  <Words>544</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2042</cp:revision>
  <cp:lastPrinted>2021-07-01T07:38:07Z</cp:lastPrinted>
  <dcterms:created xsi:type="dcterms:W3CDTF">2018-03-27T06:03:00Z</dcterms:created>
  <dcterms:modified xsi:type="dcterms:W3CDTF">2022-01-15T08:52:55Z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