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15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16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кей уақытта қатты, жаңбыр басымырақ жауады. Оңтүстік-батыстан, батыстан жел соғады, күші 15-20 м/с. Ауа температурасы түнде 6-8, күндіз 10-12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қаңтардан 09 </a:t>
            </a:r>
            <a:r>
              <a:rPr lang="kk-KZ" altLang="ru-RU" sz="1200" b="1" dirty="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(жаңбыр, қар) жауады.  Оңтүстік-батыстан,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1643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12928</TotalTime>
  <Words>597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2087</cp:revision>
  <cp:lastPrinted>2021-07-01T03:56:27Z</cp:lastPrinted>
  <dcterms:created xsi:type="dcterms:W3CDTF">2018-03-27T06:03:00Z</dcterms:created>
  <dcterms:modified xsi:type="dcterms:W3CDTF">2022-01-15T09:28:11Z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