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1" d="100"/>
          <a:sy n="61" d="100"/>
        </p:scale>
        <p:origin x="42" y="4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880922256"/>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14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769083823"/>
              </p:ext>
            </p:extLst>
          </p:nvPr>
        </p:nvGraphicFramePr>
        <p:xfrm>
          <a:off x="5093494" y="6580141"/>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46504" y="3789040"/>
            <a:ext cx="493091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14</a:t>
            </a:r>
            <a:r>
              <a:rPr lang="ru-RU" sz="1200" b="1"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қаңтар</a:t>
            </a:r>
            <a:r>
              <a:rPr lang="kk-KZ"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43118926"/>
              </p:ext>
            </p:extLst>
          </p:nvPr>
        </p:nvGraphicFramePr>
        <p:xfrm>
          <a:off x="4880993" y="4084276"/>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84</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38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29</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3870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20" name="Прямоугольник 19"/>
          <p:cNvSpPr/>
          <p:nvPr/>
        </p:nvSpPr>
        <p:spPr>
          <a:xfrm>
            <a:off x="4797468" y="128385"/>
            <a:ext cx="4979946" cy="2123658"/>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sz="1200" b="1" dirty="0" smtClean="0">
                <a:solidFill>
                  <a:srgbClr val="000000"/>
                </a:solidFill>
                <a:latin typeface="Times New Roman" panose="02020603050405020304" pitchFamily="18" charset="0"/>
                <a:cs typeface="Times New Roman" panose="02020603050405020304" pitchFamily="18" charset="0"/>
              </a:rPr>
              <a:t>15 </a:t>
            </a:r>
            <a:r>
              <a:rPr lang="kk-KZ" sz="1200" b="1" dirty="0">
                <a:solidFill>
                  <a:srgbClr val="000000"/>
                </a:solidFill>
                <a:latin typeface="Times New Roman" panose="02020603050405020304" pitchFamily="18" charset="0"/>
                <a:cs typeface="Times New Roman" panose="02020603050405020304" pitchFamily="18" charset="0"/>
              </a:rPr>
              <a:t>қаңтар</a:t>
            </a:r>
            <a:r>
              <a:rPr lang="kk-KZ" altLang="ru-RU" sz="1200" b="1" dirty="0">
                <a:solidFill>
                  <a:srgbClr val="000000"/>
                </a:solidFill>
                <a:latin typeface="Times New Roman" panose="02020603050405020304" pitchFamily="18" charset="0"/>
                <a:cs typeface="Times New Roman" panose="02020603050405020304" pitchFamily="18" charset="0"/>
              </a:rPr>
              <a:t>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14</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қаңтар</a:t>
            </a:r>
            <a:r>
              <a:rPr lang="kk-KZ"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15</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қаңтар</a:t>
            </a:r>
            <a:r>
              <a:rPr lang="kk-KZ"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a:solidFill>
                  <a:srgbClr val="000000"/>
                </a:solidFill>
                <a:latin typeface="Times New Roman" panose="02020603050405020304" pitchFamily="18" charset="0"/>
                <a:cs typeface="Times New Roman" panose="02020603050405020304" pitchFamily="18" charset="0"/>
              </a:rPr>
              <a:t> </a:t>
            </a:r>
          </a:p>
          <a:p>
            <a:pPr indent="182563"/>
            <a:r>
              <a:rPr lang="ru-RU" sz="1200" dirty="0" err="1" smtClean="0">
                <a:latin typeface="Times New Roman" pitchFamily="18" charset="0"/>
                <a:cs typeface="Times New Roman" pitchFamily="18" charset="0"/>
              </a:rPr>
              <a:t>Түнде</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қар</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жаңбыр</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қар</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Оңтүстік-батыстан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15-20, </a:t>
            </a:r>
            <a:r>
              <a:rPr lang="ru-RU" sz="1200" dirty="0" err="1" smtClean="0">
                <a:latin typeface="Times New Roman" pitchFamily="18" charset="0"/>
                <a:cs typeface="Times New Roman" pitchFamily="18" charset="0"/>
              </a:rPr>
              <a:t>күндіх</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екпіні</a:t>
            </a:r>
            <a:r>
              <a:rPr lang="ru-RU" sz="1200" dirty="0" smtClean="0">
                <a:latin typeface="Times New Roman" pitchFamily="18" charset="0"/>
                <a:cs typeface="Times New Roman" pitchFamily="18" charset="0"/>
              </a:rPr>
              <a:t> 25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6-8 градус </a:t>
            </a:r>
            <a:r>
              <a:rPr lang="ru-RU" sz="1200" dirty="0" err="1" smtClean="0">
                <a:latin typeface="Times New Roman" pitchFamily="18" charset="0"/>
                <a:cs typeface="Times New Roman" pitchFamily="18" charset="0"/>
              </a:rPr>
              <a:t>аяз</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0-2 </a:t>
            </a:r>
            <a:r>
              <a:rPr lang="ru-RU" sz="1200" dirty="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16 </a:t>
            </a:r>
            <a:r>
              <a:rPr lang="kk-KZ" altLang="ru-RU" sz="1200" b="1" dirty="0">
                <a:solidFill>
                  <a:srgbClr val="000000"/>
                </a:solidFill>
                <a:latin typeface="Times New Roman" panose="02020603050405020304" pitchFamily="18" charset="0"/>
                <a:cs typeface="Times New Roman" panose="02020603050405020304" pitchFamily="18" charset="0"/>
              </a:rPr>
              <a:t>қаңтарға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a:t>
            </a:r>
            <a:r>
              <a:rPr lang="ru-RU" sz="1200" b="1" dirty="0" smtClean="0">
                <a:solidFill>
                  <a:srgbClr val="000000"/>
                </a:solidFill>
                <a:latin typeface="Times New Roman" panose="02020603050405020304" pitchFamily="18" charset="0"/>
                <a:cs typeface="Times New Roman" panose="02020603050405020304" pitchFamily="18" charset="0"/>
              </a:rPr>
              <a:t>15</a:t>
            </a:r>
            <a:r>
              <a:rPr lang="kk-KZ" sz="1200" b="1" dirty="0" smtClean="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қаңтар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16</a:t>
            </a:r>
            <a:r>
              <a:rPr lang="kk-KZ" sz="1200" b="1" dirty="0" smtClean="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қаңтар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r>
              <a:rPr lang="ru-RU" sz="1200" dirty="0" err="1" smtClean="0">
                <a:latin typeface="Times New Roman" pitchFamily="18" charset="0"/>
                <a:cs typeface="Times New Roman" pitchFamily="18" charset="0"/>
              </a:rPr>
              <a:t>Қар</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Оңтүстік-батыстан</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9-14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5-7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p:txBody>
      </p:sp>
      <p:sp>
        <p:nvSpPr>
          <p:cNvPr id="22" name="TextBox 13"/>
          <p:cNvSpPr txBox="1"/>
          <p:nvPr/>
        </p:nvSpPr>
        <p:spPr>
          <a:xfrm>
            <a:off x="4947356" y="337746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947356" y="2306924"/>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15</a:t>
            </a:r>
            <a:r>
              <a:rPr lang="kk-KZ" sz="1200" smtClean="0">
                <a:solidFill>
                  <a:schemeClr val="tx1"/>
                </a:solidFill>
                <a:latin typeface="Times New Roman" panose="02020603050405020304" pitchFamily="18" charset="0"/>
                <a:cs typeface="Times New Roman" panose="02020603050405020304" pitchFamily="18" charset="0"/>
              </a:rPr>
              <a:t>, 16 қ</a:t>
            </a:r>
            <a:r>
              <a:rPr lang="ru-RU" sz="1200" dirty="0" err="1" smtClean="0">
                <a:solidFill>
                  <a:schemeClr val="tx1"/>
                </a:solidFill>
                <a:latin typeface="Times New Roman" panose="02020603050405020304" pitchFamily="18" charset="0"/>
                <a:cs typeface="Times New Roman" panose="02020603050405020304" pitchFamily="18" charset="0"/>
              </a:rPr>
              <a:t>аңтарына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-Димитров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212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Степан </a:t>
            </a:r>
            <a:r>
              <a:rPr lang="ru-RU" altLang="ru-RU" sz="1200" dirty="0" err="1">
                <a:solidFill>
                  <a:srgbClr val="000000"/>
                </a:solidFill>
                <a:latin typeface="Times New Roman" panose="02020603050405020304" pitchFamily="18" charset="0"/>
                <a:cs typeface="Times New Roman" panose="02020603050405020304" pitchFamily="18" charset="0"/>
              </a:rPr>
              <a:t>Рамзин</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Амангелді-Теміртау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шағынауданы</a:t>
            </a:r>
            <a:r>
              <a:rPr lang="ru-RU" altLang="ru-RU" sz="1200" dirty="0">
                <a:solidFill>
                  <a:srgbClr val="000000"/>
                </a:solidFill>
                <a:latin typeface="Times New Roman" panose="02020603050405020304" pitchFamily="18" charset="0"/>
                <a:cs typeface="Times New Roman" panose="02020603050405020304" pitchFamily="18" charset="0"/>
              </a:rPr>
              <a:t>, 6</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 3-А </a:t>
            </a:r>
            <a:r>
              <a:rPr lang="ru-RU" altLang="ru-RU" sz="1200" dirty="0" err="1">
                <a:solidFill>
                  <a:srgbClr val="000000"/>
                </a:solidFill>
                <a:latin typeface="Times New Roman" panose="02020603050405020304" pitchFamily="18" charset="0"/>
                <a:cs typeface="Times New Roman" panose="02020603050405020304" pitchFamily="18" charset="0"/>
              </a:rPr>
              <a:t>бекеті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83328" y="4346541"/>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13043</TotalTime>
  <Words>588</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Гулдана Жантилес</cp:lastModifiedBy>
  <cp:revision>2027</cp:revision>
  <cp:lastPrinted>2021-07-01T03:56:27Z</cp:lastPrinted>
  <dcterms:created xsi:type="dcterms:W3CDTF">2018-03-27T06:03:00Z</dcterms:created>
  <dcterms:modified xsi:type="dcterms:W3CDTF">2022-01-14T07:05:04Z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