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5" d="100"/>
          <a:sy n="55" d="100"/>
        </p:scale>
        <p:origin x="54" y="6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501287"/>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a:solidFill>
                  <a:srgbClr val="000000"/>
                </a:solidFill>
                <a:latin typeface="Times New Roman" panose="02020603050405020304" pitchFamily="18" charset="0"/>
                <a:cs typeface="Times New Roman" panose="02020603050405020304" pitchFamily="18" charset="0"/>
              </a:rPr>
              <a:t>қаңтарды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smtClean="0">
                <a:solidFill>
                  <a:prstClr val="black"/>
                </a:solidFill>
                <a:latin typeface="Times New Roman" pitchFamily="18" charset="0"/>
                <a:cs typeface="Times New Roman" pitchFamily="18" charset="0"/>
              </a:rPr>
              <a:t>Бұлтты, таңертең және күндіз қар жауады, бұрқасын күтіледі.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9-14, таңертең және күндіз екпіні 15-20 м/с</a:t>
            </a:r>
            <a:r>
              <a:rPr lang="kk-KZ" sz="1200" dirty="0">
                <a:solidFill>
                  <a:prstClr val="black"/>
                </a:solidFill>
                <a:latin typeface="Times New Roman" pitchFamily="18" charset="0"/>
                <a:cs typeface="Times New Roman" pitchFamily="18" charset="0"/>
              </a:rPr>
              <a:t>. Ауаның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Ауаның температурасы түнде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14 </a:t>
            </a:r>
            <a:r>
              <a:rPr lang="kk-KZ" altLang="ru-RU" sz="1200" b="1"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қантарда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12950</TotalTime>
  <Words>555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2010</cp:revision>
  <cp:lastPrinted>2021-07-01T07:38:07Z</cp:lastPrinted>
  <dcterms:created xsi:type="dcterms:W3CDTF">2018-03-27T06:03:00Z</dcterms:created>
  <dcterms:modified xsi:type="dcterms:W3CDTF">2022-01-14T08:17:23Z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